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8" r:id="rId5"/>
    <p:sldId id="261" r:id="rId6"/>
  </p:sldIdLst>
  <p:sldSz cx="21607463" cy="43205400"/>
  <p:notesSz cx="6858000" cy="9144000"/>
  <p:defaultTextStyle>
    <a:defPPr>
      <a:defRPr lang="es-ES"/>
    </a:defPPr>
    <a:lvl1pPr marL="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751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503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5254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7006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757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10509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2260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4012" algn="l" defTabSz="1851751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9">
          <p15:clr>
            <a:srgbClr val="A4A3A4"/>
          </p15:clr>
        </p15:guide>
        <p15:guide id="2" orient="horz" pos="448">
          <p15:clr>
            <a:srgbClr val="A4A3A4"/>
          </p15:clr>
        </p15:guide>
        <p15:guide id="3" pos="454">
          <p15:clr>
            <a:srgbClr val="A4A3A4"/>
          </p15:clr>
        </p15:guide>
        <p15:guide id="4" pos="13152">
          <p15:clr>
            <a:srgbClr val="A4A3A4"/>
          </p15:clr>
        </p15:guide>
        <p15:guide id="5" pos="12675">
          <p15:clr>
            <a:srgbClr val="A4A3A4"/>
          </p15:clr>
        </p15:guide>
        <p15:guide id="6" pos="894">
          <p15:clr>
            <a:srgbClr val="A4A3A4"/>
          </p15:clr>
        </p15:guide>
        <p15:guide id="7" pos="7026">
          <p15:clr>
            <a:srgbClr val="A4A3A4"/>
          </p15:clr>
        </p15:guide>
        <p15:guide id="8" pos="65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837"/>
    <a:srgbClr val="6896AC"/>
    <a:srgbClr val="6F94A3"/>
    <a:srgbClr val="604C78"/>
    <a:srgbClr val="20A0E3"/>
    <a:srgbClr val="25B3FF"/>
    <a:srgbClr val="127875"/>
    <a:srgbClr val="148380"/>
    <a:srgbClr val="AA1A6B"/>
    <a:srgbClr val="7BB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4" autoAdjust="0"/>
    <p:restoredTop sz="95448" autoAdjust="0"/>
  </p:normalViewPr>
  <p:slideViewPr>
    <p:cSldViewPr snapToGrid="0">
      <p:cViewPr>
        <p:scale>
          <a:sx n="50" d="100"/>
          <a:sy n="50" d="100"/>
        </p:scale>
        <p:origin x="36" y="-9696"/>
      </p:cViewPr>
      <p:guideLst>
        <p:guide orient="horz" pos="26719"/>
        <p:guide orient="horz" pos="448"/>
        <p:guide pos="454"/>
        <p:guide pos="13152"/>
        <p:guide pos="12675"/>
        <p:guide pos="894"/>
        <p:guide pos="7026"/>
        <p:guide pos="6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0D65D-5811-4926-90DA-90734CF1FAE8}" type="datetimeFigureOut">
              <a:rPr lang="es-419" smtClean="0"/>
              <a:t>30/7/2024</a:t>
            </a:fld>
            <a:endParaRPr lang="es-419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419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419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419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7946-668F-46A8-99DE-AD6B4E4C2B73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27911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817946-668F-46A8-99DE-AD6B4E4C2B73}" type="slidenum">
              <a:rPr lang="es-419" smtClean="0"/>
              <a:t>2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27229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0560" y="13421680"/>
            <a:ext cx="18366344" cy="9261158"/>
          </a:xfrm>
        </p:spPr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41120" y="24483060"/>
            <a:ext cx="15125224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9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53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017787" y="10901365"/>
            <a:ext cx="11486467" cy="232249028"/>
          </a:xfrm>
        </p:spPr>
        <p:txBody>
          <a:bodyPr vert="eaVert"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54633" y="10901365"/>
            <a:ext cx="34103028" cy="232249028"/>
          </a:xfrm>
        </p:spPr>
        <p:txBody>
          <a:bodyPr vert="eaVert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68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3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6840" y="27763473"/>
            <a:ext cx="18366344" cy="8581073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706840" y="18312295"/>
            <a:ext cx="18366344" cy="9451178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75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503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5254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7006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757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10509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22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4012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275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54634" y="63507940"/>
            <a:ext cx="22792872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707631" y="63507940"/>
            <a:ext cx="22796623" cy="179642453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016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9671212"/>
            <a:ext cx="954704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080373" y="13701713"/>
            <a:ext cx="954704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0976292" y="9671212"/>
            <a:ext cx="9550799" cy="403050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751" indent="0">
              <a:buNone/>
              <a:defRPr sz="8100" b="1"/>
            </a:lvl2pPr>
            <a:lvl3pPr marL="3703503" indent="0">
              <a:buNone/>
              <a:defRPr sz="7300" b="1"/>
            </a:lvl3pPr>
            <a:lvl4pPr marL="5555254" indent="0">
              <a:buNone/>
              <a:defRPr sz="6500" b="1"/>
            </a:lvl4pPr>
            <a:lvl5pPr marL="7407006" indent="0">
              <a:buNone/>
              <a:defRPr sz="6500" b="1"/>
            </a:lvl5pPr>
            <a:lvl6pPr marL="9258757" indent="0">
              <a:buNone/>
              <a:defRPr sz="6500" b="1"/>
            </a:lvl6pPr>
            <a:lvl7pPr marL="11110509" indent="0">
              <a:buNone/>
              <a:defRPr sz="6500" b="1"/>
            </a:lvl7pPr>
            <a:lvl8pPr marL="12962260" indent="0">
              <a:buNone/>
              <a:defRPr sz="6500" b="1"/>
            </a:lvl8pPr>
            <a:lvl9pPr marL="14814012" indent="0">
              <a:buNone/>
              <a:defRPr sz="6500" b="1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0976292" y="13701713"/>
            <a:ext cx="9550799" cy="24893114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003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15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11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80375" y="1720215"/>
            <a:ext cx="7108706" cy="732091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47918" y="1720218"/>
            <a:ext cx="12079172" cy="36874612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80375" y="9041133"/>
            <a:ext cx="7108706" cy="29553697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581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35214" y="30243780"/>
            <a:ext cx="12964478" cy="3570449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235214" y="3860483"/>
            <a:ext cx="12964478" cy="25923240"/>
          </a:xfrm>
        </p:spPr>
        <p:txBody>
          <a:bodyPr/>
          <a:lstStyle>
            <a:lvl1pPr marL="0" indent="0">
              <a:buNone/>
              <a:defRPr sz="13000"/>
            </a:lvl1pPr>
            <a:lvl2pPr marL="1851751" indent="0">
              <a:buNone/>
              <a:defRPr sz="11300"/>
            </a:lvl2pPr>
            <a:lvl3pPr marL="3703503" indent="0">
              <a:buNone/>
              <a:defRPr sz="9700"/>
            </a:lvl3pPr>
            <a:lvl4pPr marL="5555254" indent="0">
              <a:buNone/>
              <a:defRPr sz="8100"/>
            </a:lvl4pPr>
            <a:lvl5pPr marL="7407006" indent="0">
              <a:buNone/>
              <a:defRPr sz="8100"/>
            </a:lvl5pPr>
            <a:lvl6pPr marL="9258757" indent="0">
              <a:buNone/>
              <a:defRPr sz="8100"/>
            </a:lvl6pPr>
            <a:lvl7pPr marL="11110509" indent="0">
              <a:buNone/>
              <a:defRPr sz="8100"/>
            </a:lvl7pPr>
            <a:lvl8pPr marL="12962260" indent="0">
              <a:buNone/>
              <a:defRPr sz="8100"/>
            </a:lvl8pPr>
            <a:lvl9pPr marL="14814012" indent="0">
              <a:buNone/>
              <a:defRPr sz="81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235214" y="33814229"/>
            <a:ext cx="12964478" cy="5070631"/>
          </a:xfrm>
        </p:spPr>
        <p:txBody>
          <a:bodyPr/>
          <a:lstStyle>
            <a:lvl1pPr marL="0" indent="0">
              <a:buNone/>
              <a:defRPr sz="5700"/>
            </a:lvl1pPr>
            <a:lvl2pPr marL="1851751" indent="0">
              <a:buNone/>
              <a:defRPr sz="4900"/>
            </a:lvl2pPr>
            <a:lvl3pPr marL="3703503" indent="0">
              <a:buNone/>
              <a:defRPr sz="4100"/>
            </a:lvl3pPr>
            <a:lvl4pPr marL="5555254" indent="0">
              <a:buNone/>
              <a:defRPr sz="3600"/>
            </a:lvl4pPr>
            <a:lvl5pPr marL="7407006" indent="0">
              <a:buNone/>
              <a:defRPr sz="3600"/>
            </a:lvl5pPr>
            <a:lvl6pPr marL="9258757" indent="0">
              <a:buNone/>
              <a:defRPr sz="3600"/>
            </a:lvl6pPr>
            <a:lvl7pPr marL="11110509" indent="0">
              <a:buNone/>
              <a:defRPr sz="3600"/>
            </a:lvl7pPr>
            <a:lvl8pPr marL="12962260" indent="0">
              <a:buNone/>
              <a:defRPr sz="3600"/>
            </a:lvl8pPr>
            <a:lvl9pPr marL="14814012" indent="0">
              <a:buNone/>
              <a:defRPr sz="3600"/>
            </a:lvl9pPr>
          </a:lstStyle>
          <a:p>
            <a:pPr lvl="0"/>
            <a:r>
              <a:rPr lang="en-U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52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080373" y="1730219"/>
            <a:ext cx="19446717" cy="7200900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/>
          </a:bodyPr>
          <a:lstStyle/>
          <a:p>
            <a:r>
              <a:rPr lang="en-US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80373" y="10081263"/>
            <a:ext cx="19446717" cy="28513567"/>
          </a:xfrm>
          <a:prstGeom prst="rect">
            <a:avLst/>
          </a:prstGeom>
        </p:spPr>
        <p:txBody>
          <a:bodyPr vert="horz" lIns="370350" tIns="185175" rIns="370350" bIns="185175" rtlCol="0">
            <a:normAutofit/>
          </a:bodyPr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1080373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2E760-5287-204C-A2A4-7C8A130D7ECC}" type="datetimeFigureOut">
              <a:rPr lang="es-ES" smtClean="0"/>
              <a:t>30/07/2024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7382550" y="40045008"/>
            <a:ext cx="6842363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5485349" y="40045008"/>
            <a:ext cx="5041741" cy="2300288"/>
          </a:xfrm>
          <a:prstGeom prst="rect">
            <a:avLst/>
          </a:prstGeom>
        </p:spPr>
        <p:txBody>
          <a:bodyPr vert="horz" lIns="370350" tIns="185175" rIns="370350" bIns="185175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0B39-F76D-9446-AAAB-164CD794C0B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42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51751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814" indent="-1388814" algn="l" defTabSz="1851751" rtl="0" eaLnBrk="1" latinLnBrk="0" hangingPunct="1">
        <a:spcBef>
          <a:spcPct val="20000"/>
        </a:spcBef>
        <a:buFont typeface="Arial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9096" indent="-1157345" algn="l" defTabSz="1851751" rtl="0" eaLnBrk="1" latinLnBrk="0" hangingPunct="1">
        <a:spcBef>
          <a:spcPct val="20000"/>
        </a:spcBef>
        <a:buFont typeface="Arial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379" indent="-925876" algn="l" defTabSz="1851751" rtl="0" eaLnBrk="1" latinLnBrk="0" hangingPunct="1">
        <a:spcBef>
          <a:spcPct val="20000"/>
        </a:spcBef>
        <a:buFont typeface="Arial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1130" indent="-925876" algn="l" defTabSz="1851751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881" indent="-925876" algn="l" defTabSz="1851751" rtl="0" eaLnBrk="1" latinLnBrk="0" hangingPunct="1">
        <a:spcBef>
          <a:spcPct val="20000"/>
        </a:spcBef>
        <a:buFont typeface="Arial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633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6384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8136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887" indent="-925876" algn="l" defTabSz="1851751" rtl="0" eaLnBrk="1" latinLnBrk="0" hangingPunct="1">
        <a:spcBef>
          <a:spcPct val="20000"/>
        </a:spcBef>
        <a:buFont typeface="Arial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751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503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5254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7006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757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10509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2260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4012" algn="l" defTabSz="1851751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png"/><Relationship Id="rId3" Type="http://schemas.openxmlformats.org/officeDocument/2006/relationships/image" Target="../media/image2.jp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24" Type="http://schemas.openxmlformats.org/officeDocument/2006/relationships/image" Target="../media/image23.pn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0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n 44">
            <a:extLst>
              <a:ext uri="{FF2B5EF4-FFF2-40B4-BE49-F238E27FC236}">
                <a16:creationId xmlns:a16="http://schemas.microsoft.com/office/drawing/2014/main" id="{81A72C8D-560B-4590-9DDD-6316E7098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8844" y="18584729"/>
            <a:ext cx="5952906" cy="6984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98F25-9A0D-86EC-054B-07D5AF4ED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250" y="12897551"/>
            <a:ext cx="18217277" cy="1738194"/>
          </a:xfrm>
        </p:spPr>
        <p:txBody>
          <a:bodyPr>
            <a:normAutofit fontScale="90000"/>
          </a:bodyPr>
          <a:lstStyle/>
          <a:p>
            <a:r>
              <a:rPr lang="es-419" sz="10300" dirty="0">
                <a:cs typeface="Calibri"/>
              </a:rPr>
              <a:t>Recursos gráficos a utilizar</a:t>
            </a:r>
          </a:p>
        </p:txBody>
      </p:sp>
      <p:pic>
        <p:nvPicPr>
          <p:cNvPr id="5" name="Picture 4" descr="A picture containing text, font, graphics, red&#10;&#10;Description automatically generated">
            <a:extLst>
              <a:ext uri="{FF2B5EF4-FFF2-40B4-BE49-F238E27FC236}">
                <a16:creationId xmlns:a16="http://schemas.microsoft.com/office/drawing/2014/main" id="{8270EE45-8323-A5AD-BA72-27CBAAEE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526" y="26111076"/>
            <a:ext cx="2291263" cy="2265619"/>
          </a:xfrm>
          <a:prstGeom prst="rect">
            <a:avLst/>
          </a:prstGeom>
        </p:spPr>
      </p:pic>
      <p:pic>
        <p:nvPicPr>
          <p:cNvPr id="6" name="Picture 5" descr="A picture containing text, design, logo, font&#10;&#10;Description automatically generated">
            <a:extLst>
              <a:ext uri="{FF2B5EF4-FFF2-40B4-BE49-F238E27FC236}">
                <a16:creationId xmlns:a16="http://schemas.microsoft.com/office/drawing/2014/main" id="{31577423-1441-9D8A-CD85-B16EA6282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063" y="26110507"/>
            <a:ext cx="2291774" cy="2266066"/>
          </a:xfrm>
          <a:prstGeom prst="rect">
            <a:avLst/>
          </a:prstGeom>
        </p:spPr>
      </p:pic>
      <p:pic>
        <p:nvPicPr>
          <p:cNvPr id="7" name="Picture 6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FCD82A12-B1F8-D318-CA75-2F18EA954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1988" y="26110507"/>
            <a:ext cx="2265929" cy="2266066"/>
          </a:xfrm>
          <a:prstGeom prst="rect">
            <a:avLst/>
          </a:prstGeom>
        </p:spPr>
      </p:pic>
      <p:pic>
        <p:nvPicPr>
          <p:cNvPr id="8" name="Picture 7" descr="A red sign with a book and a pencil&#10;&#10;Description automatically generated with low confidence">
            <a:extLst>
              <a:ext uri="{FF2B5EF4-FFF2-40B4-BE49-F238E27FC236}">
                <a16:creationId xmlns:a16="http://schemas.microsoft.com/office/drawing/2014/main" id="{8880C063-8B0C-DF4F-9998-629514D134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5416" y="26111076"/>
            <a:ext cx="2267227" cy="2265619"/>
          </a:xfrm>
          <a:prstGeom prst="rect">
            <a:avLst/>
          </a:prstGeom>
        </p:spPr>
      </p:pic>
      <p:pic>
        <p:nvPicPr>
          <p:cNvPr id="9" name="Picture 8" descr="A picture containing text, font, logo, screenshot&#10;&#10;Description automatically generated">
            <a:extLst>
              <a:ext uri="{FF2B5EF4-FFF2-40B4-BE49-F238E27FC236}">
                <a16:creationId xmlns:a16="http://schemas.microsoft.com/office/drawing/2014/main" id="{4509AC4B-938C-185E-154B-BEABDD11EB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325" y="29204544"/>
            <a:ext cx="2291774" cy="2290096"/>
          </a:xfrm>
          <a:prstGeom prst="rect">
            <a:avLst/>
          </a:prstGeom>
        </p:spPr>
      </p:pic>
      <p:pic>
        <p:nvPicPr>
          <p:cNvPr id="10" name="Picture 9" descr="A picture containing text, logo, font, graphics&#10;&#10;Description automatically generated">
            <a:extLst>
              <a:ext uri="{FF2B5EF4-FFF2-40B4-BE49-F238E27FC236}">
                <a16:creationId xmlns:a16="http://schemas.microsoft.com/office/drawing/2014/main" id="{BB59780D-F3CF-791A-FFE6-BA8C55F2B3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6838" y="29204544"/>
            <a:ext cx="2289964" cy="2290096"/>
          </a:xfrm>
          <a:prstGeom prst="rect">
            <a:avLst/>
          </a:prstGeom>
        </p:spPr>
      </p:pic>
      <p:pic>
        <p:nvPicPr>
          <p:cNvPr id="11" name="Picture 10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45BDC2F6-2083-57F6-EA24-161EAE7C2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33100" y="29204544"/>
            <a:ext cx="2290186" cy="2290096"/>
          </a:xfrm>
          <a:prstGeom prst="rect">
            <a:avLst/>
          </a:prstGeom>
        </p:spPr>
      </p:pic>
      <p:pic>
        <p:nvPicPr>
          <p:cNvPr id="12" name="Picture 11" descr="A picture containing text, font, logo, graphics&#10;&#10;Description automatically generated">
            <a:extLst>
              <a:ext uri="{FF2B5EF4-FFF2-40B4-BE49-F238E27FC236}">
                <a16:creationId xmlns:a16="http://schemas.microsoft.com/office/drawing/2014/main" id="{D1F517BD-93AF-2E90-AEDC-2691569D28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27138" y="29204544"/>
            <a:ext cx="2290186" cy="2290096"/>
          </a:xfrm>
          <a:prstGeom prst="rect">
            <a:avLst/>
          </a:prstGeom>
        </p:spPr>
      </p:pic>
      <p:pic>
        <p:nvPicPr>
          <p:cNvPr id="13" name="Picture 1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249E29B2-519F-3FF8-D2E7-AB5A1E0939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2325" y="32362082"/>
            <a:ext cx="2291774" cy="2290096"/>
          </a:xfrm>
          <a:prstGeom prst="rect">
            <a:avLst/>
          </a:prstGeom>
        </p:spPr>
      </p:pic>
      <p:pic>
        <p:nvPicPr>
          <p:cNvPr id="14" name="Picture 13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0FA0B5-9289-AC19-86AC-AFC8E4E352A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9063" y="32362082"/>
            <a:ext cx="2291774" cy="2290096"/>
          </a:xfrm>
          <a:prstGeom prst="rect">
            <a:avLst/>
          </a:prstGeom>
        </p:spPr>
      </p:pic>
      <p:pic>
        <p:nvPicPr>
          <p:cNvPr id="15" name="Picture 14" descr="A picture containing text, font, design, screenshot&#10;&#10;Description automatically generated">
            <a:extLst>
              <a:ext uri="{FF2B5EF4-FFF2-40B4-BE49-F238E27FC236}">
                <a16:creationId xmlns:a16="http://schemas.microsoft.com/office/drawing/2014/main" id="{DCF1EF6A-7C71-39E5-B092-65F1B286CB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33100" y="32362082"/>
            <a:ext cx="2291774" cy="2290096"/>
          </a:xfrm>
          <a:prstGeom prst="rect">
            <a:avLst/>
          </a:prstGeom>
        </p:spPr>
      </p:pic>
      <p:pic>
        <p:nvPicPr>
          <p:cNvPr id="16" name="Picture 15" descr="A picture containing text, font, logo, design&#10;&#10;Description automatically generated">
            <a:extLst>
              <a:ext uri="{FF2B5EF4-FFF2-40B4-BE49-F238E27FC236}">
                <a16:creationId xmlns:a16="http://schemas.microsoft.com/office/drawing/2014/main" id="{B0DDDC6E-01D9-A13D-ADF6-3C7CC767D5F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927138" y="32362082"/>
            <a:ext cx="2291551" cy="2290096"/>
          </a:xfrm>
          <a:prstGeom prst="rect">
            <a:avLst/>
          </a:prstGeom>
        </p:spPr>
      </p:pic>
      <p:pic>
        <p:nvPicPr>
          <p:cNvPr id="17" name="Picture 16" descr="A picture containing text, mammal, graphics, logo&#10;&#10;Description automatically generated">
            <a:extLst>
              <a:ext uri="{FF2B5EF4-FFF2-40B4-BE49-F238E27FC236}">
                <a16:creationId xmlns:a16="http://schemas.microsoft.com/office/drawing/2014/main" id="{2B55632B-036B-6FFE-DF24-EE6BD10F031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325" y="35519619"/>
            <a:ext cx="2293361" cy="2290096"/>
          </a:xfrm>
          <a:prstGeom prst="rect">
            <a:avLst/>
          </a:prstGeom>
        </p:spPr>
      </p:pic>
      <p:pic>
        <p:nvPicPr>
          <p:cNvPr id="18" name="Picture 17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70F7479A-2C06-602A-E2A2-AA99094CB2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37475" y="35519619"/>
            <a:ext cx="2293361" cy="2290096"/>
          </a:xfrm>
          <a:prstGeom prst="rect">
            <a:avLst/>
          </a:prstGeom>
        </p:spPr>
      </p:pic>
      <p:pic>
        <p:nvPicPr>
          <p:cNvPr id="19" name="Picture 18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0A256C43-4124-F0D8-517F-AC63C89FC29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31513" y="35519619"/>
            <a:ext cx="2293361" cy="2290096"/>
          </a:xfrm>
          <a:prstGeom prst="rect">
            <a:avLst/>
          </a:prstGeom>
        </p:spPr>
      </p:pic>
      <p:pic>
        <p:nvPicPr>
          <p:cNvPr id="20" name="Picture 19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0B4849C9-DF5D-F2E9-11A0-6EB73AEA4C5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927138" y="35519619"/>
            <a:ext cx="2291551" cy="2290096"/>
          </a:xfrm>
          <a:prstGeom prst="rect">
            <a:avLst/>
          </a:prstGeom>
        </p:spPr>
      </p:pic>
      <p:pic>
        <p:nvPicPr>
          <p:cNvPr id="21" name="Picture 20" descr="A picture containing text, logo, font, screenshot&#10;&#10;Description automatically generated">
            <a:extLst>
              <a:ext uri="{FF2B5EF4-FFF2-40B4-BE49-F238E27FC236}">
                <a16:creationId xmlns:a16="http://schemas.microsoft.com/office/drawing/2014/main" id="{2FDF8D26-2CB5-B23E-765C-8946F55421D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35208" y="38633395"/>
            <a:ext cx="2291262" cy="2289649"/>
          </a:xfrm>
          <a:prstGeom prst="rect">
            <a:avLst/>
          </a:prstGeom>
        </p:spPr>
      </p:pic>
      <p:pic>
        <p:nvPicPr>
          <p:cNvPr id="40" name="Imagen 18" descr="Texto&#10;&#10;Descripción generada automáticamente">
            <a:extLst>
              <a:ext uri="{FF2B5EF4-FFF2-40B4-BE49-F238E27FC236}">
                <a16:creationId xmlns:a16="http://schemas.microsoft.com/office/drawing/2014/main" id="{F8E3DE70-82F5-B5BC-11DC-0465548606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85776" y="39078213"/>
            <a:ext cx="2743805" cy="13726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CD1FD76-AEAF-2F79-1A62-9788ADFF5E1B}"/>
              </a:ext>
            </a:extLst>
          </p:cNvPr>
          <p:cNvSpPr txBox="1"/>
          <p:nvPr/>
        </p:nvSpPr>
        <p:spPr>
          <a:xfrm>
            <a:off x="853883" y="3532988"/>
            <a:ext cx="18670255" cy="85561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143000" indent="-1143000">
              <a:buFont typeface="Arial"/>
              <a:buChar char="•"/>
            </a:pPr>
            <a:r>
              <a:rPr lang="es-ES" sz="5000" dirty="0">
                <a:ea typeface="Calibri"/>
                <a:cs typeface="Calibri"/>
              </a:rPr>
              <a:t>El formato cumple el estándar de </a:t>
            </a:r>
            <a:r>
              <a:rPr lang="es-ES" sz="5000" b="1" dirty="0">
                <a:ea typeface="Calibri"/>
                <a:cs typeface="Calibri"/>
              </a:rPr>
              <a:t>uso de logos </a:t>
            </a:r>
            <a:r>
              <a:rPr lang="es-ES" sz="5000" dirty="0">
                <a:ea typeface="Calibri"/>
                <a:cs typeface="Calibri"/>
              </a:rPr>
              <a:t>de NNUU y Espol, respetar formato (colores y forma). </a:t>
            </a:r>
          </a:p>
          <a:p>
            <a:pPr marL="1143000" indent="-1143000">
              <a:buFont typeface="Arial"/>
              <a:buChar char="•"/>
            </a:pPr>
            <a:r>
              <a:rPr lang="es-ES" sz="5000" dirty="0">
                <a:ea typeface="Calibri"/>
                <a:cs typeface="Calibri"/>
              </a:rPr>
              <a:t>En la sección de </a:t>
            </a:r>
            <a:r>
              <a:rPr lang="es-ES" sz="5000" b="1" dirty="0">
                <a:ea typeface="Calibri"/>
                <a:cs typeface="Calibri"/>
              </a:rPr>
              <a:t>ODS (parte inferior derecha)</a:t>
            </a:r>
            <a:r>
              <a:rPr lang="es-ES" sz="5000" dirty="0">
                <a:ea typeface="Calibri"/>
                <a:cs typeface="Calibri"/>
              </a:rPr>
              <a:t>, deben de incluir solo  los </a:t>
            </a:r>
            <a:r>
              <a:rPr lang="es-ES" sz="5000" b="1" dirty="0">
                <a:ea typeface="Calibri"/>
                <a:cs typeface="Calibri"/>
              </a:rPr>
              <a:t>declarados</a:t>
            </a:r>
            <a:r>
              <a:rPr lang="es-ES" sz="5000" dirty="0">
                <a:ea typeface="Calibri"/>
                <a:cs typeface="Calibri"/>
              </a:rPr>
              <a:t> en el proyecto. (revisar con el profesor de la materia cuales son los ODS declarados).</a:t>
            </a:r>
          </a:p>
          <a:p>
            <a:pPr marL="1143000" indent="-1143000">
              <a:buFont typeface="Arial"/>
              <a:buChar char="•"/>
            </a:pPr>
            <a:r>
              <a:rPr lang="es-ES" sz="5000" dirty="0">
                <a:ea typeface="Calibri"/>
                <a:cs typeface="Calibri"/>
              </a:rPr>
              <a:t>El </a:t>
            </a:r>
            <a:r>
              <a:rPr lang="es-ES" sz="5000" b="1" dirty="0">
                <a:ea typeface="Calibri"/>
                <a:cs typeface="Calibri"/>
              </a:rPr>
              <a:t>código del Proyecto(parte inferior izquierda)  </a:t>
            </a:r>
            <a:r>
              <a:rPr lang="es-ES" sz="5000" dirty="0">
                <a:ea typeface="Calibri"/>
                <a:cs typeface="Calibri"/>
              </a:rPr>
              <a:t>corresponde al código de proyecto asignado. (revisar con el profesor de la materia el código asignado al proyecto)</a:t>
            </a:r>
          </a:p>
          <a:p>
            <a:pPr marL="1143000" indent="-1143000">
              <a:buFont typeface="Arial"/>
              <a:buChar char="•"/>
            </a:pPr>
            <a:r>
              <a:rPr lang="es-EC" sz="5000" dirty="0">
                <a:ea typeface="+mn-lt"/>
                <a:cs typeface="+mn-lt"/>
              </a:rPr>
              <a:t>Recuerden incluir el logo de la facultad a la que usted como estudiante pertenece. </a:t>
            </a:r>
          </a:p>
          <a:p>
            <a:pPr marL="1143000" indent="-1143000">
              <a:buFont typeface="Arial"/>
              <a:buChar char="•"/>
            </a:pPr>
            <a:r>
              <a:rPr lang="es-ES" sz="5000" dirty="0">
                <a:cs typeface="Calibri"/>
              </a:rPr>
              <a:t>En caso de impresión,</a:t>
            </a:r>
            <a:r>
              <a:rPr lang="es-ES" sz="5000" dirty="0">
                <a:ea typeface="+mn-lt"/>
                <a:cs typeface="+mn-lt"/>
              </a:rPr>
              <a:t> debe ser</a:t>
            </a:r>
            <a:r>
              <a:rPr lang="es-EC" sz="5000" dirty="0">
                <a:ea typeface="+mn-lt"/>
                <a:cs typeface="+mn-lt"/>
              </a:rPr>
              <a:t> impreso en material cintra de vinil.</a:t>
            </a:r>
            <a:endParaRPr lang="es-ES" sz="5000" dirty="0">
              <a:ea typeface="Calibri"/>
              <a:cs typeface="Calibri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606C2F-0CF5-0D0B-6EEC-6506CA9EA99C}"/>
              </a:ext>
            </a:extLst>
          </p:cNvPr>
          <p:cNvSpPr txBox="1">
            <a:spLocks/>
          </p:cNvSpPr>
          <p:nvPr/>
        </p:nvSpPr>
        <p:spPr>
          <a:xfrm>
            <a:off x="1080371" y="362186"/>
            <a:ext cx="18217277" cy="2504137"/>
          </a:xfrm>
          <a:prstGeom prst="rect">
            <a:avLst/>
          </a:prstGeom>
        </p:spPr>
        <p:txBody>
          <a:bodyPr vert="horz" lIns="370350" tIns="185175" rIns="370350" bIns="185175" rtlCol="0" anchor="ctr">
            <a:normAutofit fontScale="60000" lnSpcReduction="20000"/>
          </a:bodyPr>
          <a:lstStyle>
            <a:lvl1pPr algn="ctr" defTabSz="1851751" rtl="0" eaLnBrk="1" latinLnBrk="0" hangingPunct="1">
              <a:spcBef>
                <a:spcPct val="0"/>
              </a:spcBef>
              <a:buNone/>
              <a:defRPr sz="17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419" sz="16000" dirty="0">
                <a:cs typeface="Calibri"/>
              </a:rPr>
              <a:t>Poster Académico</a:t>
            </a:r>
          </a:p>
          <a:p>
            <a:r>
              <a:rPr lang="es-419" sz="10300" dirty="0">
                <a:cs typeface="Calibri"/>
              </a:rPr>
              <a:t>Indicaciones Generales: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39C8D45-F5A9-4122-83C0-25411C6155C6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737475" y="21493628"/>
            <a:ext cx="5237162" cy="989279"/>
          </a:xfrm>
          <a:prstGeom prst="rect">
            <a:avLst/>
          </a:prstGeom>
          <a:ln>
            <a:noFill/>
          </a:ln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1D10A065-4088-4C72-A845-E6DC6EF2DAC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74527" y="16085548"/>
            <a:ext cx="3905106" cy="698474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F68247EB-6391-48F5-A68E-00855D6DCF3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74527" y="17338233"/>
            <a:ext cx="4511509" cy="698474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59EBD135-7313-4688-BE38-54EBD748811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474527" y="18584729"/>
            <a:ext cx="5403651" cy="698474"/>
          </a:xfrm>
          <a:prstGeom prst="rect">
            <a:avLst/>
          </a:prstGeom>
        </p:spPr>
      </p:pic>
      <p:pic>
        <p:nvPicPr>
          <p:cNvPr id="53" name="Imagen 52">
            <a:extLst>
              <a:ext uri="{FF2B5EF4-FFF2-40B4-BE49-F238E27FC236}">
                <a16:creationId xmlns:a16="http://schemas.microsoft.com/office/drawing/2014/main" id="{753B65EC-5701-4ADD-A593-C1CA307D8C4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178844" y="16085548"/>
            <a:ext cx="5727489" cy="69847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E311FB5-8964-42F5-BD7F-AFB5C7B785D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474527" y="19833858"/>
            <a:ext cx="4828997" cy="695299"/>
          </a:xfrm>
          <a:prstGeom prst="rect">
            <a:avLst/>
          </a:prstGeom>
        </p:spPr>
      </p:pic>
      <p:pic>
        <p:nvPicPr>
          <p:cNvPr id="57" name="Imagen 56">
            <a:extLst>
              <a:ext uri="{FF2B5EF4-FFF2-40B4-BE49-F238E27FC236}">
                <a16:creationId xmlns:a16="http://schemas.microsoft.com/office/drawing/2014/main" id="{83381D25-A203-4DA0-8112-FFED964430A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178844" y="17338233"/>
            <a:ext cx="5286181" cy="698474"/>
          </a:xfrm>
          <a:prstGeom prst="rect">
            <a:avLst/>
          </a:prstGeom>
        </p:spPr>
      </p:pic>
      <p:pic>
        <p:nvPicPr>
          <p:cNvPr id="59" name="Imagen 58">
            <a:extLst>
              <a:ext uri="{FF2B5EF4-FFF2-40B4-BE49-F238E27FC236}">
                <a16:creationId xmlns:a16="http://schemas.microsoft.com/office/drawing/2014/main" id="{0F5D692C-D295-4142-AEEE-44AA8164F0F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178844" y="19832270"/>
            <a:ext cx="4714702" cy="69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>
            <a:extLst>
              <a:ext uri="{FF2B5EF4-FFF2-40B4-BE49-F238E27FC236}">
                <a16:creationId xmlns:a16="http://schemas.microsoft.com/office/drawing/2014/main" id="{6AFA1AD8-9BA3-4940-996F-22667E676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151" y="40968265"/>
            <a:ext cx="5727489" cy="698474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720726" y="4313561"/>
            <a:ext cx="19796298" cy="2112987"/>
          </a:xfrm>
          <a:prstGeom prst="rect">
            <a:avLst/>
          </a:prstGeom>
          <a:solidFill>
            <a:srgbClr val="604C78"/>
          </a:solidFill>
        </p:spPr>
        <p:txBody>
          <a:bodyPr wrap="square" lIns="288000" tIns="45720" rIns="288000" bIns="45720" rtlCol="0" anchor="ctr" anchorCtr="0">
            <a:normAutofit/>
          </a:bodyPr>
          <a:lstStyle/>
          <a:p>
            <a:pPr algn="ctr"/>
            <a:r>
              <a:rPr lang="es-EC" sz="5500" b="1" dirty="0">
                <a:solidFill>
                  <a:schemeClr val="bg1"/>
                </a:solidFill>
                <a:latin typeface="Calibri"/>
                <a:cs typeface="Calibri"/>
              </a:rPr>
              <a:t>TÍTULO DEL PROYECTO</a:t>
            </a:r>
            <a:endParaRPr lang="es-ES" sz="55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435100" y="7171021"/>
            <a:ext cx="3874733" cy="941539"/>
          </a:xfrm>
          <a:prstGeom prst="rect">
            <a:avLst/>
          </a:prstGeom>
          <a:solidFill>
            <a:srgbClr val="604C78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>
                <a:solidFill>
                  <a:schemeClr val="bg1"/>
                </a:solidFill>
                <a:latin typeface="Calibri"/>
                <a:cs typeface="Calibri"/>
              </a:rPr>
              <a:t>PROBLEMA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419225" y="10584084"/>
            <a:ext cx="5595746" cy="941539"/>
          </a:xfrm>
          <a:prstGeom prst="rect">
            <a:avLst/>
          </a:prstGeom>
          <a:solidFill>
            <a:srgbClr val="604C78"/>
          </a:solidFill>
        </p:spPr>
        <p:txBody>
          <a:bodyPr wrap="none" lIns="360000" tIns="0" rIns="180000" bIns="0" rtlCol="0" anchor="ctr" anchorCtr="0">
            <a:no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Calibri"/>
                <a:cs typeface="Calibri"/>
              </a:rPr>
              <a:t>OBJETIVO GENERAL</a:t>
            </a: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E13DEACF-4567-93B8-F951-23762B982F4B}"/>
              </a:ext>
            </a:extLst>
          </p:cNvPr>
          <p:cNvGrpSpPr/>
          <p:nvPr/>
        </p:nvGrpSpPr>
        <p:grpSpPr>
          <a:xfrm>
            <a:off x="1435100" y="13286422"/>
            <a:ext cx="18718213" cy="941539"/>
            <a:chOff x="1435100" y="13286422"/>
            <a:chExt cx="18718213" cy="941539"/>
          </a:xfrm>
        </p:grpSpPr>
        <p:sp>
          <p:nvSpPr>
            <p:cNvPr id="10" name="CuadroTexto 9"/>
            <p:cNvSpPr txBox="1"/>
            <p:nvPr/>
          </p:nvSpPr>
          <p:spPr>
            <a:xfrm>
              <a:off x="1435100" y="13286422"/>
              <a:ext cx="3874733" cy="941539"/>
            </a:xfrm>
            <a:prstGeom prst="rect">
              <a:avLst/>
            </a:prstGeom>
            <a:solidFill>
              <a:srgbClr val="604C78"/>
            </a:solidFill>
          </p:spPr>
          <p:txBody>
            <a:bodyPr wrap="none" lIns="360000" tIns="0" rIns="180000" bIns="0" rtlCol="0" anchor="ctr" anchorCtr="0">
              <a:noAutofit/>
            </a:bodyPr>
            <a:lstStyle/>
            <a:p>
              <a:r>
                <a:rPr lang="es-ES" sz="4000" b="1" dirty="0">
                  <a:solidFill>
                    <a:schemeClr val="bg1"/>
                  </a:solidFill>
                  <a:latin typeface="Calibri"/>
                  <a:cs typeface="Calibri"/>
                </a:rPr>
                <a:t>PROPUESTA</a:t>
              </a:r>
            </a:p>
          </p:txBody>
        </p:sp>
        <p:cxnSp>
          <p:nvCxnSpPr>
            <p:cNvPr id="14" name="Conector recto 13"/>
            <p:cNvCxnSpPr/>
            <p:nvPr/>
          </p:nvCxnSpPr>
          <p:spPr>
            <a:xfrm>
              <a:off x="5309833" y="13766075"/>
              <a:ext cx="148434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FFC37C71-FA11-B56F-CE3A-46D1A16843BF}"/>
              </a:ext>
            </a:extLst>
          </p:cNvPr>
          <p:cNvGrpSpPr/>
          <p:nvPr/>
        </p:nvGrpSpPr>
        <p:grpSpPr>
          <a:xfrm>
            <a:off x="1435100" y="23793979"/>
            <a:ext cx="18718213" cy="941539"/>
            <a:chOff x="1435100" y="23793979"/>
            <a:chExt cx="18718213" cy="941539"/>
          </a:xfrm>
        </p:grpSpPr>
        <p:sp>
          <p:nvSpPr>
            <p:cNvPr id="11" name="CuadroTexto 10"/>
            <p:cNvSpPr txBox="1"/>
            <p:nvPr/>
          </p:nvSpPr>
          <p:spPr>
            <a:xfrm>
              <a:off x="1435100" y="23793979"/>
              <a:ext cx="3874733" cy="941539"/>
            </a:xfrm>
            <a:prstGeom prst="rect">
              <a:avLst/>
            </a:prstGeom>
            <a:solidFill>
              <a:srgbClr val="604C78"/>
            </a:solidFill>
          </p:spPr>
          <p:txBody>
            <a:bodyPr wrap="none" lIns="360000" tIns="0" rIns="180000" bIns="0" rtlCol="0" anchor="ctr" anchorCtr="0">
              <a:noAutofit/>
            </a:bodyPr>
            <a:lstStyle/>
            <a:p>
              <a:r>
                <a:rPr lang="es-ES" sz="4000" b="1">
                  <a:solidFill>
                    <a:schemeClr val="bg1"/>
                  </a:solidFill>
                  <a:latin typeface="Calibri"/>
                  <a:cs typeface="Calibri"/>
                </a:rPr>
                <a:t>RESULTADOS</a:t>
              </a:r>
            </a:p>
          </p:txBody>
        </p:sp>
        <p:cxnSp>
          <p:nvCxnSpPr>
            <p:cNvPr id="15" name="Conector recto 14"/>
            <p:cNvCxnSpPr/>
            <p:nvPr/>
          </p:nvCxnSpPr>
          <p:spPr>
            <a:xfrm>
              <a:off x="5309833" y="24242658"/>
              <a:ext cx="148434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CuadroTexto 16"/>
          <p:cNvSpPr txBox="1"/>
          <p:nvPr/>
        </p:nvSpPr>
        <p:spPr>
          <a:xfrm>
            <a:off x="12688344" y="1921269"/>
            <a:ext cx="3486383" cy="949559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604C78"/>
                </a:solidFill>
                <a:latin typeface="Calibri"/>
                <a:cs typeface="Calibri"/>
              </a:rPr>
              <a:t>Estudiante 1</a:t>
            </a:r>
          </a:p>
          <a:p>
            <a:r>
              <a:rPr lang="es-E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Correo estudiante 1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6757103" y="1921269"/>
            <a:ext cx="3335704" cy="949558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r>
              <a:rPr lang="es-ES" sz="2500" dirty="0">
                <a:solidFill>
                  <a:srgbClr val="604C78"/>
                </a:solidFill>
                <a:latin typeface="Calibri"/>
                <a:cs typeface="Calibri"/>
              </a:rPr>
              <a:t>Estudiante 2</a:t>
            </a:r>
          </a:p>
          <a:p>
            <a:r>
              <a:rPr lang="es-E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Correo estudiante 2</a:t>
            </a:r>
          </a:p>
        </p:txBody>
      </p:sp>
      <p:cxnSp>
        <p:nvCxnSpPr>
          <p:cNvPr id="31" name="Conector recto 30"/>
          <p:cNvCxnSpPr/>
          <p:nvPr/>
        </p:nvCxnSpPr>
        <p:spPr>
          <a:xfrm>
            <a:off x="16364667" y="1778454"/>
            <a:ext cx="0" cy="123518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upo 25">
            <a:extLst>
              <a:ext uri="{FF2B5EF4-FFF2-40B4-BE49-F238E27FC236}">
                <a16:creationId xmlns:a16="http://schemas.microsoft.com/office/drawing/2014/main" id="{E6D20445-62AF-60F1-C6C3-6D6BCA9AF61E}"/>
              </a:ext>
            </a:extLst>
          </p:cNvPr>
          <p:cNvGrpSpPr/>
          <p:nvPr/>
        </p:nvGrpSpPr>
        <p:grpSpPr>
          <a:xfrm>
            <a:off x="1435100" y="31898858"/>
            <a:ext cx="18718213" cy="941539"/>
            <a:chOff x="1435100" y="31898858"/>
            <a:chExt cx="18718213" cy="941539"/>
          </a:xfrm>
        </p:grpSpPr>
        <p:sp>
          <p:nvSpPr>
            <p:cNvPr id="12" name="CuadroTexto 11"/>
            <p:cNvSpPr txBox="1"/>
            <p:nvPr/>
          </p:nvSpPr>
          <p:spPr>
            <a:xfrm>
              <a:off x="1435100" y="31898858"/>
              <a:ext cx="4666559" cy="941539"/>
            </a:xfrm>
            <a:prstGeom prst="rect">
              <a:avLst/>
            </a:prstGeom>
            <a:solidFill>
              <a:srgbClr val="604C78"/>
            </a:solidFill>
          </p:spPr>
          <p:txBody>
            <a:bodyPr wrap="none" lIns="360000" tIns="0" rIns="180000" bIns="0" rtlCol="0" anchor="ctr" anchorCtr="0">
              <a:noAutofit/>
            </a:bodyPr>
            <a:lstStyle/>
            <a:p>
              <a:r>
                <a:rPr lang="es-ES" sz="4000" b="1" dirty="0">
                  <a:solidFill>
                    <a:schemeClr val="bg1"/>
                  </a:solidFill>
                  <a:latin typeface="Calibri"/>
                  <a:cs typeface="Calibri"/>
                </a:rPr>
                <a:t>CONCLUSIONES</a:t>
              </a:r>
            </a:p>
          </p:txBody>
        </p:sp>
        <p:cxnSp>
          <p:nvCxnSpPr>
            <p:cNvPr id="3" name="Conector recto 14">
              <a:extLst>
                <a:ext uri="{FF2B5EF4-FFF2-40B4-BE49-F238E27FC236}">
                  <a16:creationId xmlns:a16="http://schemas.microsoft.com/office/drawing/2014/main" id="{BAA026F4-DD70-C091-3602-F66FD4D5A305}"/>
                </a:ext>
              </a:extLst>
            </p:cNvPr>
            <p:cNvCxnSpPr/>
            <p:nvPr/>
          </p:nvCxnSpPr>
          <p:spPr>
            <a:xfrm>
              <a:off x="5309833" y="32363381"/>
              <a:ext cx="148434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0" descr="A green square with a white line and a heart&#10;&#10;Description automatically generated with low confidence">
            <a:extLst>
              <a:ext uri="{FF2B5EF4-FFF2-40B4-BE49-F238E27FC236}">
                <a16:creationId xmlns:a16="http://schemas.microsoft.com/office/drawing/2014/main" id="{62D1B699-2E23-7C01-7668-BDF4B35755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6725" y="40073792"/>
            <a:ext cx="2303160" cy="2280643"/>
          </a:xfrm>
          <a:prstGeom prst="rect">
            <a:avLst/>
          </a:prstGeom>
        </p:spPr>
      </p:pic>
      <p:pic>
        <p:nvPicPr>
          <p:cNvPr id="43" name="Picture 42" descr="A picture containing design, text, screenshot&#10;&#10;Description automatically generated">
            <a:extLst>
              <a:ext uri="{FF2B5EF4-FFF2-40B4-BE49-F238E27FC236}">
                <a16:creationId xmlns:a16="http://schemas.microsoft.com/office/drawing/2014/main" id="{6BCEC8E1-B255-3DDB-CB51-8BDF89778B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98808" y="40073792"/>
            <a:ext cx="2279126" cy="2279258"/>
          </a:xfrm>
          <a:prstGeom prst="rect">
            <a:avLst/>
          </a:prstGeom>
        </p:spPr>
      </p:pic>
      <p:pic>
        <p:nvPicPr>
          <p:cNvPr id="86" name="Picture 85" descr="A white bird with a branch on a blue background&#10;&#10;Description automatically generated with low confidence">
            <a:extLst>
              <a:ext uri="{FF2B5EF4-FFF2-40B4-BE49-F238E27FC236}">
                <a16:creationId xmlns:a16="http://schemas.microsoft.com/office/drawing/2014/main" id="{40ECDB1A-20AA-C247-E910-32D4C55917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84926" y="40073792"/>
            <a:ext cx="2279126" cy="2279258"/>
          </a:xfrm>
          <a:prstGeom prst="rect">
            <a:avLst/>
          </a:prstGeom>
        </p:spPr>
      </p:pic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12D78880-C0CB-CE84-86DA-2F184F4175DE}"/>
              </a:ext>
            </a:extLst>
          </p:cNvPr>
          <p:cNvCxnSpPr/>
          <p:nvPr/>
        </p:nvCxnSpPr>
        <p:spPr>
          <a:xfrm flipH="1">
            <a:off x="6597133" y="1726016"/>
            <a:ext cx="7621" cy="1221733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65FD9E5B-F496-6C9D-42C2-D3F981FC9339}"/>
              </a:ext>
            </a:extLst>
          </p:cNvPr>
          <p:cNvCxnSpPr>
            <a:cxnSpLocks/>
          </p:cNvCxnSpPr>
          <p:nvPr/>
        </p:nvCxnSpPr>
        <p:spPr>
          <a:xfrm>
            <a:off x="12577201" y="40157863"/>
            <a:ext cx="8427" cy="2189889"/>
          </a:xfrm>
          <a:prstGeom prst="straightConnector1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Imagen 18">
            <a:extLst>
              <a:ext uri="{FF2B5EF4-FFF2-40B4-BE49-F238E27FC236}">
                <a16:creationId xmlns:a16="http://schemas.microsoft.com/office/drawing/2014/main" id="{F35F2605-3105-C30D-229E-6350F07B30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7478" y="1656208"/>
            <a:ext cx="2743805" cy="1372642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69300691-45F3-1F04-4A57-7DB20AB8767C}"/>
              </a:ext>
            </a:extLst>
          </p:cNvPr>
          <p:cNvSpPr txBox="1"/>
          <p:nvPr/>
        </p:nvSpPr>
        <p:spPr>
          <a:xfrm>
            <a:off x="595033" y="3089993"/>
            <a:ext cx="934761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i="1" dirty="0">
                <a:solidFill>
                  <a:srgbClr val="604C78"/>
                </a:solidFill>
                <a:latin typeface="Calibri"/>
                <a:cs typeface="Calibri"/>
              </a:rPr>
              <a:t>La ESPOL promueve los Objetivos de Desarrollo Sostenible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9AD583A-7C5E-76C0-F615-34C74C33148A}"/>
              </a:ext>
            </a:extLst>
          </p:cNvPr>
          <p:cNvSpPr txBox="1"/>
          <p:nvPr/>
        </p:nvSpPr>
        <p:spPr>
          <a:xfrm>
            <a:off x="734486" y="40738641"/>
            <a:ext cx="3486383" cy="949559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wrap="none" lIns="0" tIns="0" rIns="0" bIns="0" rtlCol="0" anchor="t" anchorCtr="0">
            <a:noAutofit/>
          </a:bodyPr>
          <a:lstStyle/>
          <a:p>
            <a:pPr algn="ctr"/>
            <a:r>
              <a:rPr lang="es-ES" sz="3200" dirty="0">
                <a:solidFill>
                  <a:srgbClr val="604C78"/>
                </a:solidFill>
                <a:latin typeface="Calibri"/>
                <a:cs typeface="Calibri"/>
              </a:rPr>
              <a:t>INGE-XXX</a:t>
            </a:r>
          </a:p>
          <a:p>
            <a:pPr algn="ctr"/>
            <a:r>
              <a:rPr lang="es-ES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Código Proyecto</a:t>
            </a:r>
            <a:endParaRPr lang="es-ES" sz="3200" i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074BB1B5-645B-42AE-856E-D72D43D354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637" y="1842037"/>
            <a:ext cx="5237162" cy="98927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1011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5E0023CC0CA224EAC112BDA9A7D2C14" ma:contentTypeVersion="36" ma:contentTypeDescription="Crear nuevo documento." ma:contentTypeScope="" ma:versionID="150a9a5dac0f1e8ff1440feb4fe791e2">
  <xsd:schema xmlns:xsd="http://www.w3.org/2001/XMLSchema" xmlns:xs="http://www.w3.org/2001/XMLSchema" xmlns:p="http://schemas.microsoft.com/office/2006/metadata/properties" xmlns:ns3="cb51b3ba-bccd-4ccf-a31c-a4b11acdb82f" xmlns:ns4="73e2914b-d129-4226-9511-f79c00e7c562" targetNamespace="http://schemas.microsoft.com/office/2006/metadata/properties" ma:root="true" ma:fieldsID="49a4e066d48a5430afce83f1e77c9c2c" ns3:_="" ns4:_="">
    <xsd:import namespace="cb51b3ba-bccd-4ccf-a31c-a4b11acdb82f"/>
    <xsd:import namespace="73e2914b-d129-4226-9511-f79c00e7c562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ingHintHash" minOccurs="0"/>
                <xsd:element ref="ns3:SharedWithUser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51b3ba-bccd-4ccf-a31c-a4b11acdb82f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9" nillable="true" ma:displayName="Hash de la sugerencia para compartir" ma:description="" ma:hidden="true" ma:internalName="SharingHintHash" ma:readOnly="true">
      <xsd:simpleType>
        <xsd:restriction base="dms:Text"/>
      </xsd:simpleType>
    </xsd:element>
    <xsd:element name="SharedWithUsers" ma:index="10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2914b-d129-4226-9511-f79c00e7c5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5" nillable="true" ma:displayName="Notebook Type" ma:internalName="NotebookType">
      <xsd:simpleType>
        <xsd:restriction base="dms:Text"/>
      </xsd:simpleType>
    </xsd:element>
    <xsd:element name="FolderType" ma:index="16" nillable="true" ma:displayName="Folder Type" ma:internalName="FolderType">
      <xsd:simpleType>
        <xsd:restriction base="dms:Text"/>
      </xsd:simpleType>
    </xsd:element>
    <xsd:element name="CultureName" ma:index="17" nillable="true" ma:displayName="Culture Name" ma:internalName="CultureName">
      <xsd:simpleType>
        <xsd:restriction base="dms:Text"/>
      </xsd:simpleType>
    </xsd:element>
    <xsd:element name="AppVersion" ma:index="18" nillable="true" ma:displayName="App Version" ma:internalName="AppVersion">
      <xsd:simpleType>
        <xsd:restriction base="dms:Text"/>
      </xsd:simpleType>
    </xsd:element>
    <xsd:element name="TeamsChannelId" ma:index="19" nillable="true" ma:displayName="Teams Channel Id" ma:internalName="TeamsChannelId">
      <xsd:simpleType>
        <xsd:restriction base="dms:Text"/>
      </xsd:simpleType>
    </xsd:element>
    <xsd:element name="Owner" ma:index="20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1" nillable="true" ma:displayName="Math Settings" ma:internalName="Math_Settings">
      <xsd:simpleType>
        <xsd:restriction base="dms:Text"/>
      </xsd:simpleType>
    </xsd:element>
    <xsd:element name="DefaultSectionNames" ma:index="22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3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4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5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6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7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8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1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2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3" nillable="true" ma:displayName="Is Collaboration Space Locked" ma:internalName="Is_Collaboration_Space_Locked">
      <xsd:simpleType>
        <xsd:restriction base="dms:Boolean"/>
      </xsd:simpleType>
    </xsd:element>
    <xsd:element name="IsNotebookLocked" ma:index="34" nillable="true" ma:displayName="Is Notebook Locked" ma:internalName="IsNotebookLocked">
      <xsd:simpleType>
        <xsd:restriction base="dms:Boolean"/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36" nillable="true" ma:displayName="Length (seconds)" ma:internalName="MediaLengthInSeconds" ma:readOnly="true">
      <xsd:simpleType>
        <xsd:restriction base="dms:Unknown"/>
      </xsd:simpleType>
    </xsd:element>
    <xsd:element name="MediaServiceAutoTags" ma:index="37" nillable="true" ma:displayName="Tags" ma:internalName="MediaServiceAutoTags" ma:readOnly="true">
      <xsd:simpleType>
        <xsd:restriction base="dms:Text"/>
      </xsd:simpleType>
    </xsd:element>
    <xsd:element name="MediaServiceOCR" ma:index="3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_activity" ma:index="42" nillable="true" ma:displayName="_activity" ma:hidden="true" ma:internalName="_activity">
      <xsd:simpleType>
        <xsd:restriction base="dms:Note"/>
      </xsd:simpleType>
    </xsd:element>
    <xsd:element name="MediaServiceSearchProperties" ma:index="4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mplates xmlns="73e2914b-d129-4226-9511-f79c00e7c562" xsi:nil="true"/>
    <NotebookType xmlns="73e2914b-d129-4226-9511-f79c00e7c562" xsi:nil="true"/>
    <Students xmlns="73e2914b-d129-4226-9511-f79c00e7c562">
      <UserInfo>
        <DisplayName/>
        <AccountId xsi:nil="true"/>
        <AccountType/>
      </UserInfo>
    </Students>
    <AppVersion xmlns="73e2914b-d129-4226-9511-f79c00e7c562" xsi:nil="true"/>
    <IsNotebookLocked xmlns="73e2914b-d129-4226-9511-f79c00e7c562" xsi:nil="true"/>
    <Self_Registration_Enabled xmlns="73e2914b-d129-4226-9511-f79c00e7c562" xsi:nil="true"/>
    <Teachers xmlns="73e2914b-d129-4226-9511-f79c00e7c562">
      <UserInfo>
        <DisplayName/>
        <AccountId xsi:nil="true"/>
        <AccountType/>
      </UserInfo>
    </Teachers>
    <Student_Groups xmlns="73e2914b-d129-4226-9511-f79c00e7c562">
      <UserInfo>
        <DisplayName/>
        <AccountId xsi:nil="true"/>
        <AccountType/>
      </UserInfo>
    </Student_Groups>
    <LMS_Mappings xmlns="73e2914b-d129-4226-9511-f79c00e7c562" xsi:nil="true"/>
    <Invited_Students xmlns="73e2914b-d129-4226-9511-f79c00e7c562" xsi:nil="true"/>
    <Is_Collaboration_Space_Locked xmlns="73e2914b-d129-4226-9511-f79c00e7c562" xsi:nil="true"/>
    <_activity xmlns="73e2914b-d129-4226-9511-f79c00e7c562" xsi:nil="true"/>
    <Math_Settings xmlns="73e2914b-d129-4226-9511-f79c00e7c562" xsi:nil="true"/>
    <TeamsChannelId xmlns="73e2914b-d129-4226-9511-f79c00e7c562" xsi:nil="true"/>
    <DefaultSectionNames xmlns="73e2914b-d129-4226-9511-f79c00e7c562" xsi:nil="true"/>
    <Has_Teacher_Only_SectionGroup xmlns="73e2914b-d129-4226-9511-f79c00e7c562" xsi:nil="true"/>
    <FolderType xmlns="73e2914b-d129-4226-9511-f79c00e7c562" xsi:nil="true"/>
    <Distribution_Groups xmlns="73e2914b-d129-4226-9511-f79c00e7c562" xsi:nil="true"/>
    <Invited_Teachers xmlns="73e2914b-d129-4226-9511-f79c00e7c562" xsi:nil="true"/>
    <CultureName xmlns="73e2914b-d129-4226-9511-f79c00e7c562" xsi:nil="true"/>
    <Owner xmlns="73e2914b-d129-4226-9511-f79c00e7c562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1C95FF3D-A473-4D5A-BED2-6A4D3734D2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536CC6-AD5F-47A7-BFC9-5FD42B55E0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51b3ba-bccd-4ccf-a31c-a4b11acdb82f"/>
    <ds:schemaRef ds:uri="73e2914b-d129-4226-9511-f79c00e7c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607AC3E-9005-4D0C-B0E8-8C33552DC10B}">
  <ds:schemaRefs>
    <ds:schemaRef ds:uri="cb51b3ba-bccd-4ccf-a31c-a4b11acdb82f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e2914b-d129-4226-9511-f79c00e7c562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3006</TotalTime>
  <Words>156</Words>
  <Application>Microsoft Office PowerPoint</Application>
  <PresentationFormat>Personalizado</PresentationFormat>
  <Paragraphs>22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5" baseType="lpstr">
      <vt:lpstr>Arial</vt:lpstr>
      <vt:lpstr>Calibri</vt:lpstr>
      <vt:lpstr>Tema de Office</vt:lpstr>
      <vt:lpstr>Recursos gráficos a utilizar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espol;Frederick Alexander Farfan Jijon;Jairo Paolo Caicedo Herrera</dc:creator>
  <cp:keywords>Materia integradora;Radiografía Empresarial;póster</cp:keywords>
  <cp:lastModifiedBy>Jose Luis Asencio Mera</cp:lastModifiedBy>
  <cp:revision>297</cp:revision>
  <dcterms:created xsi:type="dcterms:W3CDTF">2018-07-17T13:46:25Z</dcterms:created>
  <dcterms:modified xsi:type="dcterms:W3CDTF">2024-08-01T16:07:10Z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0x010100C5E0023CC0CA224EAC112BDA9A7D2C14</vt:lpwstr>
  </property>
</Properties>
</file>