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"/>
  </p:notesMasterIdLst>
  <p:sldIdLst>
    <p:sldId id="258" r:id="rId5"/>
    <p:sldId id="262" r:id="rId6"/>
  </p:sldIdLst>
  <p:sldSz cx="21607463" cy="43205400"/>
  <p:notesSz cx="6858000" cy="9144000"/>
  <p:defaultTextStyle>
    <a:defPPr>
      <a:defRPr lang="es-ES"/>
    </a:defPPr>
    <a:lvl1pPr marL="0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1pPr>
    <a:lvl2pPr marL="1851751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2pPr>
    <a:lvl3pPr marL="3703503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3pPr>
    <a:lvl4pPr marL="5555254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4pPr>
    <a:lvl5pPr marL="7407006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5pPr>
    <a:lvl6pPr marL="9258757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6pPr>
    <a:lvl7pPr marL="11110509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7pPr>
    <a:lvl8pPr marL="12962260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8pPr>
    <a:lvl9pPr marL="14814012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719">
          <p15:clr>
            <a:srgbClr val="A4A3A4"/>
          </p15:clr>
        </p15:guide>
        <p15:guide id="2" orient="horz" pos="431" userDrawn="1">
          <p15:clr>
            <a:srgbClr val="A4A3A4"/>
          </p15:clr>
        </p15:guide>
        <p15:guide id="3" pos="478" userDrawn="1">
          <p15:clr>
            <a:srgbClr val="A4A3A4"/>
          </p15:clr>
        </p15:guide>
        <p15:guide id="4" pos="13133" userDrawn="1">
          <p15:clr>
            <a:srgbClr val="A4A3A4"/>
          </p15:clr>
        </p15:guide>
        <p15:guide id="5" pos="12725" userDrawn="1">
          <p15:clr>
            <a:srgbClr val="A4A3A4"/>
          </p15:clr>
        </p15:guide>
        <p15:guide id="6" pos="8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6DB3"/>
    <a:srgbClr val="436036"/>
    <a:srgbClr val="E02285"/>
    <a:srgbClr val="5B378D"/>
    <a:srgbClr val="00B4C1"/>
    <a:srgbClr val="595959"/>
    <a:srgbClr val="000000"/>
    <a:srgbClr val="FFDD00"/>
    <a:srgbClr val="B3B3B3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52" autoAdjust="0"/>
    <p:restoredTop sz="95448" autoAdjust="0"/>
  </p:normalViewPr>
  <p:slideViewPr>
    <p:cSldViewPr snapToGrid="0">
      <p:cViewPr>
        <p:scale>
          <a:sx n="34" d="100"/>
          <a:sy n="34" d="100"/>
        </p:scale>
        <p:origin x="2472" y="-3568"/>
      </p:cViewPr>
      <p:guideLst>
        <p:guide orient="horz" pos="26719"/>
        <p:guide orient="horz" pos="431"/>
        <p:guide pos="478"/>
        <p:guide pos="13133"/>
        <p:guide pos="12725"/>
        <p:guide pos="8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0D65D-5811-4926-90DA-90734CF1FAE8}" type="datetimeFigureOut">
              <a:rPr lang="es-419" smtClean="0"/>
              <a:t>19/7/26</a:t>
            </a:fld>
            <a:endParaRPr lang="es-419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57475" y="1143000"/>
            <a:ext cx="1543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419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7946-668F-46A8-99DE-AD6B4E4C2B73}" type="slidenum">
              <a:rPr lang="es-419" smtClean="0"/>
              <a:t>‹#›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127911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323FB0-112F-E925-601F-E878F50EC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F0EF68-7A98-A4A7-3F00-3D7FF56CED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D9FC2F-B273-87CB-8A1F-1D6A454AB2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7D2A64-90C2-464B-635A-21EB9C92D9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817946-668F-46A8-99DE-AD6B4E4C2B73}" type="slidenum">
              <a:rPr lang="es-419" smtClean="0"/>
              <a:t>2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367590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20560" y="13421680"/>
            <a:ext cx="18366344" cy="9261158"/>
          </a:xfrm>
        </p:spPr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241120" y="24483060"/>
            <a:ext cx="15125224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851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703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555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740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9258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1110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2962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4814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5977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7537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37017787" y="10901365"/>
            <a:ext cx="11486467" cy="232249028"/>
          </a:xfrm>
        </p:spPr>
        <p:txBody>
          <a:bodyPr vert="eaVert"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554633" y="10901365"/>
            <a:ext cx="34103028" cy="232249028"/>
          </a:xfrm>
        </p:spPr>
        <p:txBody>
          <a:bodyPr vert="eaVert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7683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1037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06840" y="27763473"/>
            <a:ext cx="18366344" cy="8581073"/>
          </a:xfrm>
        </p:spPr>
        <p:txBody>
          <a:bodyPr anchor="t"/>
          <a:lstStyle>
            <a:lvl1pPr algn="l">
              <a:defRPr sz="16200" b="1" cap="all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706840" y="18312295"/>
            <a:ext cx="18366344" cy="9451178"/>
          </a:xfrm>
        </p:spPr>
        <p:txBody>
          <a:bodyPr anchor="b"/>
          <a:lstStyle>
            <a:lvl1pPr marL="0" indent="0"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1pPr>
            <a:lvl2pPr marL="1851751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2pPr>
            <a:lvl3pPr marL="3703503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3pPr>
            <a:lvl4pPr marL="5555254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4pPr>
            <a:lvl5pPr marL="7407006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5pPr>
            <a:lvl6pPr marL="9258757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6pPr>
            <a:lvl7pPr marL="11110509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7pPr>
            <a:lvl8pPr marL="1296226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8pPr>
            <a:lvl9pPr marL="14814012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2751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554634" y="63507940"/>
            <a:ext cx="22792872" cy="179642453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5707631" y="63507940"/>
            <a:ext cx="22796623" cy="179642453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5016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0373" y="1730219"/>
            <a:ext cx="19446717" cy="72009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80373" y="9671212"/>
            <a:ext cx="9547049" cy="403050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751" indent="0">
              <a:buNone/>
              <a:defRPr sz="8100" b="1"/>
            </a:lvl2pPr>
            <a:lvl3pPr marL="3703503" indent="0">
              <a:buNone/>
              <a:defRPr sz="7300" b="1"/>
            </a:lvl3pPr>
            <a:lvl4pPr marL="5555254" indent="0">
              <a:buNone/>
              <a:defRPr sz="6500" b="1"/>
            </a:lvl4pPr>
            <a:lvl5pPr marL="7407006" indent="0">
              <a:buNone/>
              <a:defRPr sz="6500" b="1"/>
            </a:lvl5pPr>
            <a:lvl6pPr marL="9258757" indent="0">
              <a:buNone/>
              <a:defRPr sz="6500" b="1"/>
            </a:lvl6pPr>
            <a:lvl7pPr marL="11110509" indent="0">
              <a:buNone/>
              <a:defRPr sz="6500" b="1"/>
            </a:lvl7pPr>
            <a:lvl8pPr marL="12962260" indent="0">
              <a:buNone/>
              <a:defRPr sz="6500" b="1"/>
            </a:lvl8pPr>
            <a:lvl9pPr marL="14814012" indent="0">
              <a:buNone/>
              <a:defRPr sz="6500" b="1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080373" y="13701713"/>
            <a:ext cx="9547049" cy="24893114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10976292" y="9671212"/>
            <a:ext cx="9550799" cy="403050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751" indent="0">
              <a:buNone/>
              <a:defRPr sz="8100" b="1"/>
            </a:lvl2pPr>
            <a:lvl3pPr marL="3703503" indent="0">
              <a:buNone/>
              <a:defRPr sz="7300" b="1"/>
            </a:lvl3pPr>
            <a:lvl4pPr marL="5555254" indent="0">
              <a:buNone/>
              <a:defRPr sz="6500" b="1"/>
            </a:lvl4pPr>
            <a:lvl5pPr marL="7407006" indent="0">
              <a:buNone/>
              <a:defRPr sz="6500" b="1"/>
            </a:lvl5pPr>
            <a:lvl6pPr marL="9258757" indent="0">
              <a:buNone/>
              <a:defRPr sz="6500" b="1"/>
            </a:lvl6pPr>
            <a:lvl7pPr marL="11110509" indent="0">
              <a:buNone/>
              <a:defRPr sz="6500" b="1"/>
            </a:lvl7pPr>
            <a:lvl8pPr marL="12962260" indent="0">
              <a:buNone/>
              <a:defRPr sz="6500" b="1"/>
            </a:lvl8pPr>
            <a:lvl9pPr marL="14814012" indent="0">
              <a:buNone/>
              <a:defRPr sz="6500" b="1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10976292" y="13701713"/>
            <a:ext cx="9550799" cy="24893114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0034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155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1155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0375" y="1720215"/>
            <a:ext cx="7108706" cy="7320915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47918" y="1720218"/>
            <a:ext cx="12079172" cy="36874612"/>
          </a:xfrm>
        </p:spPr>
        <p:txBody>
          <a:bodyPr/>
          <a:lstStyle>
            <a:lvl1pPr>
              <a:defRPr sz="13000"/>
            </a:lvl1pPr>
            <a:lvl2pPr>
              <a:defRPr sz="11300"/>
            </a:lvl2pPr>
            <a:lvl3pPr>
              <a:defRPr sz="97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080375" y="9041133"/>
            <a:ext cx="7108706" cy="29553697"/>
          </a:xfrm>
        </p:spPr>
        <p:txBody>
          <a:bodyPr/>
          <a:lstStyle>
            <a:lvl1pPr marL="0" indent="0">
              <a:buNone/>
              <a:defRPr sz="5700"/>
            </a:lvl1pPr>
            <a:lvl2pPr marL="1851751" indent="0">
              <a:buNone/>
              <a:defRPr sz="4900"/>
            </a:lvl2pPr>
            <a:lvl3pPr marL="3703503" indent="0">
              <a:buNone/>
              <a:defRPr sz="4100"/>
            </a:lvl3pPr>
            <a:lvl4pPr marL="5555254" indent="0">
              <a:buNone/>
              <a:defRPr sz="3600"/>
            </a:lvl4pPr>
            <a:lvl5pPr marL="7407006" indent="0">
              <a:buNone/>
              <a:defRPr sz="3600"/>
            </a:lvl5pPr>
            <a:lvl6pPr marL="9258757" indent="0">
              <a:buNone/>
              <a:defRPr sz="3600"/>
            </a:lvl6pPr>
            <a:lvl7pPr marL="11110509" indent="0">
              <a:buNone/>
              <a:defRPr sz="3600"/>
            </a:lvl7pPr>
            <a:lvl8pPr marL="12962260" indent="0">
              <a:buNone/>
              <a:defRPr sz="3600"/>
            </a:lvl8pPr>
            <a:lvl9pPr marL="14814012" indent="0">
              <a:buNone/>
              <a:defRPr sz="3600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0581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35214" y="30243780"/>
            <a:ext cx="12964478" cy="3570449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4235214" y="3860483"/>
            <a:ext cx="12964478" cy="25923240"/>
          </a:xfrm>
        </p:spPr>
        <p:txBody>
          <a:bodyPr/>
          <a:lstStyle>
            <a:lvl1pPr marL="0" indent="0">
              <a:buNone/>
              <a:defRPr sz="13000"/>
            </a:lvl1pPr>
            <a:lvl2pPr marL="1851751" indent="0">
              <a:buNone/>
              <a:defRPr sz="11300"/>
            </a:lvl2pPr>
            <a:lvl3pPr marL="3703503" indent="0">
              <a:buNone/>
              <a:defRPr sz="9700"/>
            </a:lvl3pPr>
            <a:lvl4pPr marL="5555254" indent="0">
              <a:buNone/>
              <a:defRPr sz="8100"/>
            </a:lvl4pPr>
            <a:lvl5pPr marL="7407006" indent="0">
              <a:buNone/>
              <a:defRPr sz="8100"/>
            </a:lvl5pPr>
            <a:lvl6pPr marL="9258757" indent="0">
              <a:buNone/>
              <a:defRPr sz="8100"/>
            </a:lvl6pPr>
            <a:lvl7pPr marL="11110509" indent="0">
              <a:buNone/>
              <a:defRPr sz="8100"/>
            </a:lvl7pPr>
            <a:lvl8pPr marL="12962260" indent="0">
              <a:buNone/>
              <a:defRPr sz="8100"/>
            </a:lvl8pPr>
            <a:lvl9pPr marL="14814012" indent="0">
              <a:buNone/>
              <a:defRPr sz="81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235214" y="33814229"/>
            <a:ext cx="12964478" cy="5070631"/>
          </a:xfrm>
        </p:spPr>
        <p:txBody>
          <a:bodyPr/>
          <a:lstStyle>
            <a:lvl1pPr marL="0" indent="0">
              <a:buNone/>
              <a:defRPr sz="5700"/>
            </a:lvl1pPr>
            <a:lvl2pPr marL="1851751" indent="0">
              <a:buNone/>
              <a:defRPr sz="4900"/>
            </a:lvl2pPr>
            <a:lvl3pPr marL="3703503" indent="0">
              <a:buNone/>
              <a:defRPr sz="4100"/>
            </a:lvl3pPr>
            <a:lvl4pPr marL="5555254" indent="0">
              <a:buNone/>
              <a:defRPr sz="3600"/>
            </a:lvl4pPr>
            <a:lvl5pPr marL="7407006" indent="0">
              <a:buNone/>
              <a:defRPr sz="3600"/>
            </a:lvl5pPr>
            <a:lvl6pPr marL="9258757" indent="0">
              <a:buNone/>
              <a:defRPr sz="3600"/>
            </a:lvl6pPr>
            <a:lvl7pPr marL="11110509" indent="0">
              <a:buNone/>
              <a:defRPr sz="3600"/>
            </a:lvl7pPr>
            <a:lvl8pPr marL="12962260" indent="0">
              <a:buNone/>
              <a:defRPr sz="3600"/>
            </a:lvl8pPr>
            <a:lvl9pPr marL="14814012" indent="0">
              <a:buNone/>
              <a:defRPr sz="3600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5528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1080373" y="1730219"/>
            <a:ext cx="19446717" cy="7200900"/>
          </a:xfrm>
          <a:prstGeom prst="rect">
            <a:avLst/>
          </a:prstGeom>
        </p:spPr>
        <p:txBody>
          <a:bodyPr vert="horz" lIns="370350" tIns="185175" rIns="370350" bIns="185175" rtlCol="0" anchor="ctr">
            <a:normAutofit/>
          </a:bodyPr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80373" y="10081263"/>
            <a:ext cx="19446717" cy="28513567"/>
          </a:xfrm>
          <a:prstGeom prst="rect">
            <a:avLst/>
          </a:prstGeom>
        </p:spPr>
        <p:txBody>
          <a:bodyPr vert="horz" lIns="370350" tIns="185175" rIns="370350" bIns="185175" rtlCol="0">
            <a:normAutofit/>
          </a:bodyPr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1080373" y="40045008"/>
            <a:ext cx="5041741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l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7382550" y="40045008"/>
            <a:ext cx="6842363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ct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5485349" y="40045008"/>
            <a:ext cx="5041741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7426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851751" rtl="0" eaLnBrk="1" latinLnBrk="0" hangingPunct="1">
        <a:spcBef>
          <a:spcPct val="0"/>
        </a:spcBef>
        <a:buNone/>
        <a:defRPr sz="17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88814" indent="-1388814" algn="l" defTabSz="1851751" rtl="0" eaLnBrk="1" latinLnBrk="0" hangingPunct="1">
        <a:spcBef>
          <a:spcPct val="20000"/>
        </a:spcBef>
        <a:buFont typeface="Arial"/>
        <a:buChar char="•"/>
        <a:defRPr sz="13000" kern="1200">
          <a:solidFill>
            <a:schemeClr val="tx1"/>
          </a:solidFill>
          <a:latin typeface="+mn-lt"/>
          <a:ea typeface="+mn-ea"/>
          <a:cs typeface="+mn-cs"/>
        </a:defRPr>
      </a:lvl1pPr>
      <a:lvl2pPr marL="3009096" indent="-1157345" algn="l" defTabSz="1851751" rtl="0" eaLnBrk="1" latinLnBrk="0" hangingPunct="1">
        <a:spcBef>
          <a:spcPct val="20000"/>
        </a:spcBef>
        <a:buFont typeface="Arial"/>
        <a:buChar char="–"/>
        <a:defRPr sz="11300" kern="1200">
          <a:solidFill>
            <a:schemeClr val="tx1"/>
          </a:solidFill>
          <a:latin typeface="+mn-lt"/>
          <a:ea typeface="+mn-ea"/>
          <a:cs typeface="+mn-cs"/>
        </a:defRPr>
      </a:lvl2pPr>
      <a:lvl3pPr marL="4629379" indent="-925876" algn="l" defTabSz="1851751" rtl="0" eaLnBrk="1" latinLnBrk="0" hangingPunct="1">
        <a:spcBef>
          <a:spcPct val="20000"/>
        </a:spcBef>
        <a:buFont typeface="Arial"/>
        <a:buChar char="•"/>
        <a:defRPr sz="9700" kern="1200">
          <a:solidFill>
            <a:schemeClr val="tx1"/>
          </a:solidFill>
          <a:latin typeface="+mn-lt"/>
          <a:ea typeface="+mn-ea"/>
          <a:cs typeface="+mn-cs"/>
        </a:defRPr>
      </a:lvl3pPr>
      <a:lvl4pPr marL="6481130" indent="-925876" algn="l" defTabSz="1851751" rtl="0" eaLnBrk="1" latinLnBrk="0" hangingPunct="1">
        <a:spcBef>
          <a:spcPct val="20000"/>
        </a:spcBef>
        <a:buFont typeface="Arial"/>
        <a:buChar char="–"/>
        <a:defRPr sz="8100" kern="1200">
          <a:solidFill>
            <a:schemeClr val="tx1"/>
          </a:solidFill>
          <a:latin typeface="+mn-lt"/>
          <a:ea typeface="+mn-ea"/>
          <a:cs typeface="+mn-cs"/>
        </a:defRPr>
      </a:lvl4pPr>
      <a:lvl5pPr marL="8332881" indent="-925876" algn="l" defTabSz="1851751" rtl="0" eaLnBrk="1" latinLnBrk="0" hangingPunct="1">
        <a:spcBef>
          <a:spcPct val="20000"/>
        </a:spcBef>
        <a:buFont typeface="Arial"/>
        <a:buChar char="»"/>
        <a:defRPr sz="8100" kern="1200">
          <a:solidFill>
            <a:schemeClr val="tx1"/>
          </a:solidFill>
          <a:latin typeface="+mn-lt"/>
          <a:ea typeface="+mn-ea"/>
          <a:cs typeface="+mn-cs"/>
        </a:defRPr>
      </a:lvl5pPr>
      <a:lvl6pPr marL="10184633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6pPr>
      <a:lvl7pPr marL="12036384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7pPr>
      <a:lvl8pPr marL="13888136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8pPr>
      <a:lvl9pPr marL="15739887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1pPr>
      <a:lvl2pPr marL="1851751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2pPr>
      <a:lvl3pPr marL="3703503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3pPr>
      <a:lvl4pPr marL="5555254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4pPr>
      <a:lvl5pPr marL="7407006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5pPr>
      <a:lvl6pPr marL="9258757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6pPr>
      <a:lvl7pPr marL="11110509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7pPr>
      <a:lvl8pPr marL="12962260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8pPr>
      <a:lvl9pPr marL="14814012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png"/><Relationship Id="rId3" Type="http://schemas.openxmlformats.org/officeDocument/2006/relationships/image" Target="../media/image2.jpg"/><Relationship Id="rId21" Type="http://schemas.openxmlformats.org/officeDocument/2006/relationships/image" Target="../media/image20.pn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jp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pn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pn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17.jp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Imagen 44">
            <a:extLst>
              <a:ext uri="{FF2B5EF4-FFF2-40B4-BE49-F238E27FC236}">
                <a16:creationId xmlns:a16="http://schemas.microsoft.com/office/drawing/2014/main" id="{81A72C8D-560B-4590-9DDD-6316E7098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8844" y="22121004"/>
            <a:ext cx="5952906" cy="6984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898F25-9A0D-86EC-054B-07D5AF4ED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4250" y="16187790"/>
            <a:ext cx="18217277" cy="1246496"/>
          </a:xfrm>
        </p:spPr>
        <p:txBody>
          <a:bodyPr>
            <a:normAutofit fontScale="90000"/>
          </a:bodyPr>
          <a:lstStyle/>
          <a:p>
            <a:r>
              <a:rPr lang="es-419" sz="10300" dirty="0">
                <a:cs typeface="Calibri"/>
              </a:rPr>
              <a:t>Recursos</a:t>
            </a:r>
          </a:p>
        </p:txBody>
      </p:sp>
      <p:pic>
        <p:nvPicPr>
          <p:cNvPr id="5" name="Picture 4" descr="A picture containing text, font, graphics, red&#10;&#10;Description automatically generated">
            <a:extLst>
              <a:ext uri="{FF2B5EF4-FFF2-40B4-BE49-F238E27FC236}">
                <a16:creationId xmlns:a16="http://schemas.microsoft.com/office/drawing/2014/main" id="{8270EE45-8323-A5AD-BA72-27CBAAEE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1526" y="26111076"/>
            <a:ext cx="2291263" cy="2265619"/>
          </a:xfrm>
          <a:prstGeom prst="rect">
            <a:avLst/>
          </a:prstGeom>
        </p:spPr>
      </p:pic>
      <p:pic>
        <p:nvPicPr>
          <p:cNvPr id="6" name="Picture 5" descr="A picture containing text, design, logo, font&#10;&#10;Description automatically generated">
            <a:extLst>
              <a:ext uri="{FF2B5EF4-FFF2-40B4-BE49-F238E27FC236}">
                <a16:creationId xmlns:a16="http://schemas.microsoft.com/office/drawing/2014/main" id="{31577423-1441-9D8A-CD85-B16EA6282E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9063" y="26110507"/>
            <a:ext cx="2291774" cy="2266066"/>
          </a:xfrm>
          <a:prstGeom prst="rect">
            <a:avLst/>
          </a:prstGeom>
        </p:spPr>
      </p:pic>
      <p:pic>
        <p:nvPicPr>
          <p:cNvPr id="7" name="Picture 6" descr="A green square with a white line and a heart&#10;&#10;Description automatically generated with low confidence">
            <a:extLst>
              <a:ext uri="{FF2B5EF4-FFF2-40B4-BE49-F238E27FC236}">
                <a16:creationId xmlns:a16="http://schemas.microsoft.com/office/drawing/2014/main" id="{FCD82A12-B1F8-D318-CA75-2F18EA9547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21988" y="26110507"/>
            <a:ext cx="2265929" cy="2266066"/>
          </a:xfrm>
          <a:prstGeom prst="rect">
            <a:avLst/>
          </a:prstGeom>
        </p:spPr>
      </p:pic>
      <p:pic>
        <p:nvPicPr>
          <p:cNvPr id="8" name="Picture 7" descr="A red sign with a book and a pencil&#10;&#10;Description automatically generated with low confidence">
            <a:extLst>
              <a:ext uri="{FF2B5EF4-FFF2-40B4-BE49-F238E27FC236}">
                <a16:creationId xmlns:a16="http://schemas.microsoft.com/office/drawing/2014/main" id="{8880C063-8B0C-DF4F-9998-629514D134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25416" y="26111076"/>
            <a:ext cx="2267227" cy="2265619"/>
          </a:xfrm>
          <a:prstGeom prst="rect">
            <a:avLst/>
          </a:prstGeom>
        </p:spPr>
      </p:pic>
      <p:pic>
        <p:nvPicPr>
          <p:cNvPr id="9" name="Picture 8" descr="A picture containing text, font, logo, screenshot&#10;&#10;Description automatically generated">
            <a:extLst>
              <a:ext uri="{FF2B5EF4-FFF2-40B4-BE49-F238E27FC236}">
                <a16:creationId xmlns:a16="http://schemas.microsoft.com/office/drawing/2014/main" id="{4509AC4B-938C-185E-154B-BEABDD11EB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2325" y="29204544"/>
            <a:ext cx="2291774" cy="2290096"/>
          </a:xfrm>
          <a:prstGeom prst="rect">
            <a:avLst/>
          </a:prstGeom>
        </p:spPr>
      </p:pic>
      <p:pic>
        <p:nvPicPr>
          <p:cNvPr id="10" name="Picture 9" descr="A picture containing text, logo, font, graphics&#10;&#10;Description automatically generated">
            <a:extLst>
              <a:ext uri="{FF2B5EF4-FFF2-40B4-BE49-F238E27FC236}">
                <a16:creationId xmlns:a16="http://schemas.microsoft.com/office/drawing/2014/main" id="{BB59780D-F3CF-791A-FFE6-BA8C55F2B3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16838" y="29204544"/>
            <a:ext cx="2289964" cy="2290096"/>
          </a:xfrm>
          <a:prstGeom prst="rect">
            <a:avLst/>
          </a:prstGeom>
        </p:spPr>
      </p:pic>
      <p:pic>
        <p:nvPicPr>
          <p:cNvPr id="11" name="Picture 10" descr="A picture containing text, font, screenshot, logo&#10;&#10;Description automatically generated">
            <a:extLst>
              <a:ext uri="{FF2B5EF4-FFF2-40B4-BE49-F238E27FC236}">
                <a16:creationId xmlns:a16="http://schemas.microsoft.com/office/drawing/2014/main" id="{45BDC2F6-2083-57F6-EA24-161EAE7C29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33100" y="29204544"/>
            <a:ext cx="2290186" cy="2290096"/>
          </a:xfrm>
          <a:prstGeom prst="rect">
            <a:avLst/>
          </a:prstGeom>
        </p:spPr>
      </p:pic>
      <p:pic>
        <p:nvPicPr>
          <p:cNvPr id="12" name="Picture 11" descr="A picture containing text, font, logo, graphics&#10;&#10;Description automatically generated">
            <a:extLst>
              <a:ext uri="{FF2B5EF4-FFF2-40B4-BE49-F238E27FC236}">
                <a16:creationId xmlns:a16="http://schemas.microsoft.com/office/drawing/2014/main" id="{D1F517BD-93AF-2E90-AEDC-2691569D28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927138" y="29204544"/>
            <a:ext cx="2290186" cy="2290096"/>
          </a:xfrm>
          <a:prstGeom prst="rect">
            <a:avLst/>
          </a:prstGeom>
        </p:spPr>
      </p:pic>
      <p:pic>
        <p:nvPicPr>
          <p:cNvPr id="13" name="Picture 12" descr="A picture containing design, text, screenshot&#10;&#10;Description automatically generated">
            <a:extLst>
              <a:ext uri="{FF2B5EF4-FFF2-40B4-BE49-F238E27FC236}">
                <a16:creationId xmlns:a16="http://schemas.microsoft.com/office/drawing/2014/main" id="{249E29B2-519F-3FF8-D2E7-AB5A1E0939B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31526" y="32318320"/>
            <a:ext cx="2291774" cy="2290096"/>
          </a:xfrm>
          <a:prstGeom prst="rect">
            <a:avLst/>
          </a:prstGeom>
        </p:spPr>
      </p:pic>
      <p:pic>
        <p:nvPicPr>
          <p:cNvPr id="14" name="Picture 13" descr="A picture containing text, font, graphics, logo&#10;&#10;Description automatically generated">
            <a:extLst>
              <a:ext uri="{FF2B5EF4-FFF2-40B4-BE49-F238E27FC236}">
                <a16:creationId xmlns:a16="http://schemas.microsoft.com/office/drawing/2014/main" id="{700FA0B5-9289-AC19-86AC-AFC8E4E352A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39063" y="32362082"/>
            <a:ext cx="2291774" cy="2290096"/>
          </a:xfrm>
          <a:prstGeom prst="rect">
            <a:avLst/>
          </a:prstGeom>
        </p:spPr>
      </p:pic>
      <p:pic>
        <p:nvPicPr>
          <p:cNvPr id="15" name="Picture 14" descr="A picture containing text, font, design, screenshot&#10;&#10;Description automatically generated">
            <a:extLst>
              <a:ext uri="{FF2B5EF4-FFF2-40B4-BE49-F238E27FC236}">
                <a16:creationId xmlns:a16="http://schemas.microsoft.com/office/drawing/2014/main" id="{DCF1EF6A-7C71-39E5-B092-65F1B286CB2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833100" y="32362082"/>
            <a:ext cx="2291774" cy="2290096"/>
          </a:xfrm>
          <a:prstGeom prst="rect">
            <a:avLst/>
          </a:prstGeom>
        </p:spPr>
      </p:pic>
      <p:pic>
        <p:nvPicPr>
          <p:cNvPr id="16" name="Picture 15" descr="A picture containing text, font, logo, design&#10;&#10;Description automatically generated">
            <a:extLst>
              <a:ext uri="{FF2B5EF4-FFF2-40B4-BE49-F238E27FC236}">
                <a16:creationId xmlns:a16="http://schemas.microsoft.com/office/drawing/2014/main" id="{B0DDDC6E-01D9-A13D-ADF6-3C7CC767D5F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927138" y="32362082"/>
            <a:ext cx="2291551" cy="2290096"/>
          </a:xfrm>
          <a:prstGeom prst="rect">
            <a:avLst/>
          </a:prstGeom>
        </p:spPr>
      </p:pic>
      <p:pic>
        <p:nvPicPr>
          <p:cNvPr id="17" name="Picture 16" descr="A picture containing text, mammal, graphics, logo&#10;&#10;Description automatically generated">
            <a:extLst>
              <a:ext uri="{FF2B5EF4-FFF2-40B4-BE49-F238E27FC236}">
                <a16:creationId xmlns:a16="http://schemas.microsoft.com/office/drawing/2014/main" id="{2B55632B-036B-6FFE-DF24-EE6BD10F031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32325" y="35519619"/>
            <a:ext cx="2293361" cy="2290096"/>
          </a:xfrm>
          <a:prstGeom prst="rect">
            <a:avLst/>
          </a:prstGeom>
        </p:spPr>
      </p:pic>
      <p:pic>
        <p:nvPicPr>
          <p:cNvPr id="18" name="Picture 17" descr="A picture containing text, font, graphics, logo&#10;&#10;Description automatically generated">
            <a:extLst>
              <a:ext uri="{FF2B5EF4-FFF2-40B4-BE49-F238E27FC236}">
                <a16:creationId xmlns:a16="http://schemas.microsoft.com/office/drawing/2014/main" id="{70F7479A-2C06-602A-E2A2-AA99094CB2C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737475" y="35519619"/>
            <a:ext cx="2293361" cy="2290096"/>
          </a:xfrm>
          <a:prstGeom prst="rect">
            <a:avLst/>
          </a:prstGeom>
        </p:spPr>
      </p:pic>
      <p:pic>
        <p:nvPicPr>
          <p:cNvPr id="19" name="Picture 18" descr="A green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0A256C43-4124-F0D8-517F-AC63C89FC29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831513" y="35519619"/>
            <a:ext cx="2293361" cy="2290096"/>
          </a:xfrm>
          <a:prstGeom prst="rect">
            <a:avLst/>
          </a:prstGeom>
        </p:spPr>
      </p:pic>
      <p:pic>
        <p:nvPicPr>
          <p:cNvPr id="20" name="Picture 19" descr="A white bird with a branch on a blue background&#10;&#10;Description automatically generated with low confidence">
            <a:extLst>
              <a:ext uri="{FF2B5EF4-FFF2-40B4-BE49-F238E27FC236}">
                <a16:creationId xmlns:a16="http://schemas.microsoft.com/office/drawing/2014/main" id="{0B4849C9-DF5D-F2E9-11A0-6EB73AEA4C5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3927138" y="35519619"/>
            <a:ext cx="2291551" cy="2290096"/>
          </a:xfrm>
          <a:prstGeom prst="rect">
            <a:avLst/>
          </a:prstGeom>
        </p:spPr>
      </p:pic>
      <p:pic>
        <p:nvPicPr>
          <p:cNvPr id="21" name="Picture 20" descr="A picture containing text, logo, font, screenshot&#10;&#10;Description automatically generated">
            <a:extLst>
              <a:ext uri="{FF2B5EF4-FFF2-40B4-BE49-F238E27FC236}">
                <a16:creationId xmlns:a16="http://schemas.microsoft.com/office/drawing/2014/main" id="{2FDF8D26-2CB5-B23E-765C-8946F55421D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635208" y="38633395"/>
            <a:ext cx="2291262" cy="2289649"/>
          </a:xfrm>
          <a:prstGeom prst="rect">
            <a:avLst/>
          </a:prstGeom>
        </p:spPr>
      </p:pic>
      <p:pic>
        <p:nvPicPr>
          <p:cNvPr id="40" name="Imagen 18" descr="Texto&#10;&#10;Descripción generada automáticamente">
            <a:extLst>
              <a:ext uri="{FF2B5EF4-FFF2-40B4-BE49-F238E27FC236}">
                <a16:creationId xmlns:a16="http://schemas.microsoft.com/office/drawing/2014/main" id="{F8E3DE70-82F5-B5BC-11DC-04655486069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385776" y="39078213"/>
            <a:ext cx="2743805" cy="1372642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CD1FD76-AEAF-2F79-1A62-9788ADFF5E1B}"/>
              </a:ext>
            </a:extLst>
          </p:cNvPr>
          <p:cNvSpPr txBox="1"/>
          <p:nvPr/>
        </p:nvSpPr>
        <p:spPr>
          <a:xfrm>
            <a:off x="853882" y="3532988"/>
            <a:ext cx="19750597" cy="102489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título debe ser el mismo que el del Proyecto Integrador.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póster será vertical y se respetarán los apartados que lo componen (título, problema, objetivo, propuesta, resultados, conclusiones). 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La organización espacial del contenido debe seguir una secuencia lógica y avanzar de izquierda a derecha o de arriba hacia abajo.</a:t>
            </a:r>
          </a:p>
          <a:p>
            <a:pPr marL="1143000" indent="-1143000">
              <a:buFont typeface="Arial"/>
              <a:buChar char="•"/>
            </a:pPr>
            <a:r>
              <a:rPr lang="es-EC" sz="4400" dirty="0">
                <a:ea typeface="+mn-lt"/>
                <a:cs typeface="+mn-lt"/>
              </a:rPr>
              <a:t>El color del recuadro del título debe ser el color base de la facultad a la que pertenece.</a:t>
            </a:r>
          </a:p>
          <a:p>
            <a:pPr marL="1143000" indent="-1143000">
              <a:buFont typeface="Arial"/>
              <a:buChar char="•"/>
            </a:pPr>
            <a:r>
              <a:rPr lang="es-EC" sz="4400" dirty="0">
                <a:ea typeface="+mn-lt"/>
                <a:cs typeface="+mn-lt"/>
              </a:rPr>
              <a:t>Los colores de los recuadros de las secciones debe ser de la gama del color base de la facultad a la que pertenece.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Se deben de incluir solo  los ODS </a:t>
            </a:r>
            <a:r>
              <a:rPr lang="es-ES" sz="4400" b="1" dirty="0">
                <a:ea typeface="Calibri"/>
                <a:cs typeface="Calibri"/>
              </a:rPr>
              <a:t>declarados</a:t>
            </a:r>
            <a:r>
              <a:rPr lang="es-ES" sz="4400" dirty="0">
                <a:ea typeface="Calibri"/>
                <a:cs typeface="Calibri"/>
              </a:rPr>
              <a:t> en el proyecto (revisar con el profesor de la materia cuáles son).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</a:t>
            </a:r>
            <a:r>
              <a:rPr lang="es-ES" sz="4400" b="1" dirty="0">
                <a:ea typeface="Calibri"/>
                <a:cs typeface="Calibri"/>
              </a:rPr>
              <a:t>código del proyecto (parte inferior izquierda) </a:t>
            </a:r>
            <a:r>
              <a:rPr lang="es-ES" sz="4400" dirty="0">
                <a:ea typeface="Calibri"/>
                <a:cs typeface="Calibri"/>
              </a:rPr>
              <a:t>corresponde al código asignado (revisar con el profesor de la materia).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cs typeface="Calibri"/>
              </a:rPr>
              <a:t>En caso de impresión,</a:t>
            </a:r>
            <a:r>
              <a:rPr lang="es-ES" sz="4400" dirty="0">
                <a:ea typeface="+mn-lt"/>
                <a:cs typeface="+mn-lt"/>
              </a:rPr>
              <a:t> el póster debe ser</a:t>
            </a:r>
            <a:r>
              <a:rPr lang="es-EC" sz="4400" dirty="0">
                <a:ea typeface="+mn-lt"/>
                <a:cs typeface="+mn-lt"/>
              </a:rPr>
              <a:t> impreso en vinil sobre sintra, y las medidas serán de 120 cm de alto × 60 cm de ancho. .</a:t>
            </a:r>
            <a:endParaRPr lang="es-ES" sz="4400" dirty="0">
              <a:ea typeface="Calibri"/>
              <a:cs typeface="Calibri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606C2F-0CF5-0D0B-6EEC-6506CA9EA99C}"/>
              </a:ext>
            </a:extLst>
          </p:cNvPr>
          <p:cNvSpPr txBox="1">
            <a:spLocks/>
          </p:cNvSpPr>
          <p:nvPr/>
        </p:nvSpPr>
        <p:spPr>
          <a:xfrm>
            <a:off x="1080371" y="362186"/>
            <a:ext cx="18217277" cy="2504137"/>
          </a:xfrm>
          <a:prstGeom prst="rect">
            <a:avLst/>
          </a:prstGeom>
        </p:spPr>
        <p:txBody>
          <a:bodyPr vert="horz" lIns="370350" tIns="185175" rIns="370350" bIns="185175" rtlCol="0" anchor="ctr">
            <a:normAutofit fontScale="60000" lnSpcReduction="20000"/>
          </a:bodyPr>
          <a:lstStyle>
            <a:lvl1pPr algn="ctr" defTabSz="1851751" rtl="0" eaLnBrk="1" latinLnBrk="0" hangingPunct="1">
              <a:spcBef>
                <a:spcPct val="0"/>
              </a:spcBef>
              <a:buNone/>
              <a:defRPr sz="17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419" sz="16000" dirty="0">
                <a:cs typeface="Calibri"/>
              </a:rPr>
              <a:t>Póster Académico</a:t>
            </a:r>
          </a:p>
          <a:p>
            <a:r>
              <a:rPr lang="es-419" sz="10300" dirty="0">
                <a:cs typeface="Calibri"/>
              </a:rPr>
              <a:t>Indicaciones Generales:</a:t>
            </a:r>
          </a:p>
        </p:txBody>
      </p:sp>
      <p:pic>
        <p:nvPicPr>
          <p:cNvPr id="47" name="Imagen 46">
            <a:extLst>
              <a:ext uri="{FF2B5EF4-FFF2-40B4-BE49-F238E27FC236}">
                <a16:creationId xmlns:a16="http://schemas.microsoft.com/office/drawing/2014/main" id="{1D10A065-4088-4C72-A845-E6DC6EF2DAC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74527" y="19621823"/>
            <a:ext cx="3905106" cy="698474"/>
          </a:xfrm>
          <a:prstGeom prst="rect">
            <a:avLst/>
          </a:prstGeom>
        </p:spPr>
      </p:pic>
      <p:pic>
        <p:nvPicPr>
          <p:cNvPr id="49" name="Imagen 48">
            <a:extLst>
              <a:ext uri="{FF2B5EF4-FFF2-40B4-BE49-F238E27FC236}">
                <a16:creationId xmlns:a16="http://schemas.microsoft.com/office/drawing/2014/main" id="{F68247EB-6391-48F5-A68E-00855D6DCF3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474527" y="20874508"/>
            <a:ext cx="4511509" cy="698474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59EBD135-7313-4688-BE38-54EBD748811C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474527" y="22121004"/>
            <a:ext cx="5403651" cy="698474"/>
          </a:xfrm>
          <a:prstGeom prst="rect">
            <a:avLst/>
          </a:prstGeom>
        </p:spPr>
      </p:pic>
      <p:pic>
        <p:nvPicPr>
          <p:cNvPr id="53" name="Imagen 52">
            <a:extLst>
              <a:ext uri="{FF2B5EF4-FFF2-40B4-BE49-F238E27FC236}">
                <a16:creationId xmlns:a16="http://schemas.microsoft.com/office/drawing/2014/main" id="{753B65EC-5701-4ADD-A593-C1CA307D8C4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1178844" y="19621823"/>
            <a:ext cx="5727489" cy="698474"/>
          </a:xfrm>
          <a:prstGeom prst="rect">
            <a:avLst/>
          </a:prstGeom>
        </p:spPr>
      </p:pic>
      <p:pic>
        <p:nvPicPr>
          <p:cNvPr id="55" name="Imagen 54">
            <a:extLst>
              <a:ext uri="{FF2B5EF4-FFF2-40B4-BE49-F238E27FC236}">
                <a16:creationId xmlns:a16="http://schemas.microsoft.com/office/drawing/2014/main" id="{BE311FB5-8964-42F5-BD7F-AFB5C7B785D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474527" y="23370133"/>
            <a:ext cx="4828997" cy="695299"/>
          </a:xfrm>
          <a:prstGeom prst="rect">
            <a:avLst/>
          </a:prstGeom>
        </p:spPr>
      </p:pic>
      <p:pic>
        <p:nvPicPr>
          <p:cNvPr id="57" name="Imagen 56">
            <a:extLst>
              <a:ext uri="{FF2B5EF4-FFF2-40B4-BE49-F238E27FC236}">
                <a16:creationId xmlns:a16="http://schemas.microsoft.com/office/drawing/2014/main" id="{83381D25-A203-4DA0-8112-FFED964430AA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1178844" y="20874508"/>
            <a:ext cx="5286181" cy="698474"/>
          </a:xfrm>
          <a:prstGeom prst="rect">
            <a:avLst/>
          </a:prstGeom>
        </p:spPr>
      </p:pic>
      <p:pic>
        <p:nvPicPr>
          <p:cNvPr id="59" name="Imagen 58">
            <a:extLst>
              <a:ext uri="{FF2B5EF4-FFF2-40B4-BE49-F238E27FC236}">
                <a16:creationId xmlns:a16="http://schemas.microsoft.com/office/drawing/2014/main" id="{0F5D692C-D295-4142-AEEE-44AA8164F0F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178844" y="23368545"/>
            <a:ext cx="4714702" cy="69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253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F686E3-0793-9735-00D5-99F6CE9B36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9981A7FD-E1BB-AEC9-611F-0F1F15E479A2}"/>
              </a:ext>
            </a:extLst>
          </p:cNvPr>
          <p:cNvSpPr txBox="1"/>
          <p:nvPr/>
        </p:nvSpPr>
        <p:spPr>
          <a:xfrm>
            <a:off x="758825" y="4313561"/>
            <a:ext cx="20089814" cy="2112987"/>
          </a:xfrm>
          <a:prstGeom prst="rect">
            <a:avLst/>
          </a:prstGeom>
          <a:solidFill>
            <a:srgbClr val="1D6DB3"/>
          </a:solidFill>
        </p:spPr>
        <p:txBody>
          <a:bodyPr wrap="square" lIns="288000" tIns="45720" rIns="288000" bIns="45720" rtlCol="0" anchor="ctr" anchorCtr="0">
            <a:normAutofit/>
          </a:bodyPr>
          <a:lstStyle/>
          <a:p>
            <a:pPr algn="ctr"/>
            <a:r>
              <a:rPr lang="es-EC" sz="55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TÍTULO EN MAYÚSCULAS o en Altas y bajas</a:t>
            </a:r>
          </a:p>
          <a:p>
            <a:pPr algn="ctr"/>
            <a:r>
              <a:rPr lang="es-EC" sz="55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Fuente Arial o Verdana. 48ptos-55pts, centrado</a:t>
            </a:r>
            <a:endParaRPr lang="es-ES" sz="5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3DE21B7-ACBE-CC13-E52B-D378925E9E6B}"/>
              </a:ext>
            </a:extLst>
          </p:cNvPr>
          <p:cNvSpPr txBox="1"/>
          <p:nvPr/>
        </p:nvSpPr>
        <p:spPr>
          <a:xfrm>
            <a:off x="1435100" y="7171021"/>
            <a:ext cx="3874733" cy="941539"/>
          </a:xfrm>
          <a:prstGeom prst="rect">
            <a:avLst/>
          </a:prstGeom>
          <a:solidFill>
            <a:srgbClr val="1D6DB3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9314AB8-EF98-2960-EB24-E87520796B87}"/>
              </a:ext>
            </a:extLst>
          </p:cNvPr>
          <p:cNvSpPr txBox="1"/>
          <p:nvPr/>
        </p:nvSpPr>
        <p:spPr>
          <a:xfrm>
            <a:off x="1419224" y="10584084"/>
            <a:ext cx="6247667" cy="941539"/>
          </a:xfrm>
          <a:prstGeom prst="rect">
            <a:avLst/>
          </a:prstGeom>
          <a:solidFill>
            <a:srgbClr val="1D6DB3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 GENERAL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DAE1ACD-5D4D-895E-E823-768AFE2881EB}"/>
              </a:ext>
            </a:extLst>
          </p:cNvPr>
          <p:cNvSpPr txBox="1"/>
          <p:nvPr/>
        </p:nvSpPr>
        <p:spPr>
          <a:xfrm>
            <a:off x="1435100" y="13286422"/>
            <a:ext cx="4227146" cy="941539"/>
          </a:xfrm>
          <a:prstGeom prst="rect">
            <a:avLst/>
          </a:prstGeom>
          <a:solidFill>
            <a:srgbClr val="1D6DB3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PROPUESTA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1963142D-0F97-7654-BBFD-B1509AE131B3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5662246" y="13757192"/>
            <a:ext cx="14491067" cy="8883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EA1CC05-3722-0777-7617-43F462536B40}"/>
              </a:ext>
            </a:extLst>
          </p:cNvPr>
          <p:cNvSpPr txBox="1"/>
          <p:nvPr/>
        </p:nvSpPr>
        <p:spPr>
          <a:xfrm>
            <a:off x="1435100" y="23793979"/>
            <a:ext cx="4227146" cy="941539"/>
          </a:xfrm>
          <a:prstGeom prst="rect">
            <a:avLst/>
          </a:prstGeom>
          <a:solidFill>
            <a:srgbClr val="1D6DB3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RESULTADOS</a:t>
            </a:r>
          </a:p>
        </p:txBody>
      </p: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B29D36AF-770E-3B5F-129F-0D211C9B2307}"/>
              </a:ext>
            </a:extLst>
          </p:cNvPr>
          <p:cNvCxnSpPr>
            <a:cxnSpLocks/>
            <a:stCxn id="11" idx="3"/>
          </p:cNvCxnSpPr>
          <p:nvPr/>
        </p:nvCxnSpPr>
        <p:spPr>
          <a:xfrm flipV="1">
            <a:off x="5662246" y="24242658"/>
            <a:ext cx="14491067" cy="22091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CuadroTexto 16">
            <a:extLst>
              <a:ext uri="{FF2B5EF4-FFF2-40B4-BE49-F238E27FC236}">
                <a16:creationId xmlns:a16="http://schemas.microsoft.com/office/drawing/2014/main" id="{1584FFC0-9B5B-59D6-3D00-D42220343C92}"/>
              </a:ext>
            </a:extLst>
          </p:cNvPr>
          <p:cNvSpPr txBox="1"/>
          <p:nvPr/>
        </p:nvSpPr>
        <p:spPr>
          <a:xfrm>
            <a:off x="11199906" y="1558207"/>
            <a:ext cx="4156886" cy="94955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1D6D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(color) 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2BE671AA-E380-7E2C-A9BF-72C13195F53A}"/>
              </a:ext>
            </a:extLst>
          </p:cNvPr>
          <p:cNvSpPr txBox="1"/>
          <p:nvPr/>
        </p:nvSpPr>
        <p:spPr>
          <a:xfrm>
            <a:off x="15939167" y="1558207"/>
            <a:ext cx="3335704" cy="949558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1D6D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(color)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</a:t>
            </a:r>
          </a:p>
        </p:txBody>
      </p:sp>
      <p:cxnSp>
        <p:nvCxnSpPr>
          <p:cNvPr id="31" name="Conector recto 30">
            <a:extLst>
              <a:ext uri="{FF2B5EF4-FFF2-40B4-BE49-F238E27FC236}">
                <a16:creationId xmlns:a16="http://schemas.microsoft.com/office/drawing/2014/main" id="{84B5D8EF-D11B-046A-D9ED-C8F847BE7271}"/>
              </a:ext>
            </a:extLst>
          </p:cNvPr>
          <p:cNvCxnSpPr>
            <a:cxnSpLocks/>
          </p:cNvCxnSpPr>
          <p:nvPr/>
        </p:nvCxnSpPr>
        <p:spPr>
          <a:xfrm>
            <a:off x="15752910" y="1250502"/>
            <a:ext cx="0" cy="1235189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uadroTexto 11">
            <a:extLst>
              <a:ext uri="{FF2B5EF4-FFF2-40B4-BE49-F238E27FC236}">
                <a16:creationId xmlns:a16="http://schemas.microsoft.com/office/drawing/2014/main" id="{C14D20BF-65E3-CED4-E745-FB9BADB7F071}"/>
              </a:ext>
            </a:extLst>
          </p:cNvPr>
          <p:cNvSpPr txBox="1"/>
          <p:nvPr/>
        </p:nvSpPr>
        <p:spPr>
          <a:xfrm>
            <a:off x="1435100" y="31898858"/>
            <a:ext cx="5018454" cy="941539"/>
          </a:xfrm>
          <a:prstGeom prst="rect">
            <a:avLst/>
          </a:prstGeom>
          <a:solidFill>
            <a:srgbClr val="1D6DB3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CONCLUSIONES</a:t>
            </a:r>
          </a:p>
        </p:txBody>
      </p:sp>
      <p:cxnSp>
        <p:nvCxnSpPr>
          <p:cNvPr id="3" name="Conector recto 14">
            <a:extLst>
              <a:ext uri="{FF2B5EF4-FFF2-40B4-BE49-F238E27FC236}">
                <a16:creationId xmlns:a16="http://schemas.microsoft.com/office/drawing/2014/main" id="{8C071B30-7E94-FD9D-6D81-3BD094119603}"/>
              </a:ext>
            </a:extLst>
          </p:cNvPr>
          <p:cNvCxnSpPr>
            <a:cxnSpLocks/>
            <a:stCxn id="12" idx="3"/>
          </p:cNvCxnSpPr>
          <p:nvPr/>
        </p:nvCxnSpPr>
        <p:spPr>
          <a:xfrm flipV="1">
            <a:off x="6453554" y="32363381"/>
            <a:ext cx="13699759" cy="6247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A green square with a white line and a heart&#10;&#10;Description automatically generated with low confidence">
            <a:extLst>
              <a:ext uri="{FF2B5EF4-FFF2-40B4-BE49-F238E27FC236}">
                <a16:creationId xmlns:a16="http://schemas.microsoft.com/office/drawing/2014/main" id="{C04841A5-F793-E84D-04DD-112F1C3FA3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84325" y="40111892"/>
            <a:ext cx="2303160" cy="2280643"/>
          </a:xfrm>
          <a:prstGeom prst="rect">
            <a:avLst/>
          </a:prstGeom>
        </p:spPr>
      </p:pic>
      <p:pic>
        <p:nvPicPr>
          <p:cNvPr id="43" name="Picture 42" descr="A picture containing design, text, screenshot&#10;&#10;Description automatically generated">
            <a:extLst>
              <a:ext uri="{FF2B5EF4-FFF2-40B4-BE49-F238E27FC236}">
                <a16:creationId xmlns:a16="http://schemas.microsoft.com/office/drawing/2014/main" id="{CA47CFBE-0197-9F82-F947-19944CB893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46408" y="40111892"/>
            <a:ext cx="2279126" cy="2279258"/>
          </a:xfrm>
          <a:prstGeom prst="rect">
            <a:avLst/>
          </a:prstGeom>
        </p:spPr>
      </p:pic>
      <p:pic>
        <p:nvPicPr>
          <p:cNvPr id="86" name="Picture 85" descr="A white bird with a branch on a blue background&#10;&#10;Description automatically generated with low confidence">
            <a:extLst>
              <a:ext uri="{FF2B5EF4-FFF2-40B4-BE49-F238E27FC236}">
                <a16:creationId xmlns:a16="http://schemas.microsoft.com/office/drawing/2014/main" id="{81FA0AEF-A8DC-AB22-3DD4-B619A0975B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32526" y="40111892"/>
            <a:ext cx="2279126" cy="2279258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8467005-A0DA-23E4-0E39-DAA9600F4AF3}"/>
              </a:ext>
            </a:extLst>
          </p:cNvPr>
          <p:cNvSpPr txBox="1"/>
          <p:nvPr/>
        </p:nvSpPr>
        <p:spPr>
          <a:xfrm>
            <a:off x="1435100" y="40778027"/>
            <a:ext cx="3486383" cy="949559"/>
          </a:xfrm>
          <a:prstGeom prst="rect">
            <a:avLst/>
          </a:prstGeom>
          <a:noFill/>
          <a:ln w="9525" cap="flat" cmpd="sng" algn="ctr">
            <a:solidFill>
              <a:srgbClr val="1D6DB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s-ES" sz="3200" dirty="0">
                <a:solidFill>
                  <a:srgbClr val="1D6D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INGE-XXX</a:t>
            </a:r>
          </a:p>
          <a:p>
            <a:pPr algn="ctr"/>
            <a:r>
              <a:rPr lang="es-ES" sz="2400" i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Código Proyecto</a:t>
            </a:r>
            <a:endParaRPr lang="es-ES" sz="3200" i="1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CuadroTexto 16">
            <a:extLst>
              <a:ext uri="{FF2B5EF4-FFF2-40B4-BE49-F238E27FC236}">
                <a16:creationId xmlns:a16="http://schemas.microsoft.com/office/drawing/2014/main" id="{F2E7B98D-E921-F925-3306-F1542C8370D5}"/>
              </a:ext>
            </a:extLst>
          </p:cNvPr>
          <p:cNvSpPr txBox="1"/>
          <p:nvPr/>
        </p:nvSpPr>
        <p:spPr>
          <a:xfrm>
            <a:off x="11186291" y="2877003"/>
            <a:ext cx="4156886" cy="94955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1D6D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del tutor (color)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</a:t>
            </a:r>
          </a:p>
        </p:txBody>
      </p:sp>
      <p:pic>
        <p:nvPicPr>
          <p:cNvPr id="19" name="Imagen 52">
            <a:extLst>
              <a:ext uri="{FF2B5EF4-FFF2-40B4-BE49-F238E27FC236}">
                <a16:creationId xmlns:a16="http://schemas.microsoft.com/office/drawing/2014/main" id="{3C6B62D9-BF32-00E1-0C46-828AF83553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9224" y="1640095"/>
            <a:ext cx="6231945" cy="7599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812B840-2104-22E4-BB45-A509BE4F97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12094" y="7398005"/>
            <a:ext cx="2374900" cy="610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44013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5E0023CC0CA224EAC112BDA9A7D2C14" ma:contentTypeVersion="36" ma:contentTypeDescription="Crear nuevo documento." ma:contentTypeScope="" ma:versionID="150a9a5dac0f1e8ff1440feb4fe791e2">
  <xsd:schema xmlns:xsd="http://www.w3.org/2001/XMLSchema" xmlns:xs="http://www.w3.org/2001/XMLSchema" xmlns:p="http://schemas.microsoft.com/office/2006/metadata/properties" xmlns:ns3="cb51b3ba-bccd-4ccf-a31c-a4b11acdb82f" xmlns:ns4="73e2914b-d129-4226-9511-f79c00e7c562" targetNamespace="http://schemas.microsoft.com/office/2006/metadata/properties" ma:root="true" ma:fieldsID="49a4e066d48a5430afce83f1e77c9c2c" ns3:_="" ns4:_="">
    <xsd:import namespace="cb51b3ba-bccd-4ccf-a31c-a4b11acdb82f"/>
    <xsd:import namespace="73e2914b-d129-4226-9511-f79c00e7c562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ingHintHash" minOccurs="0"/>
                <xsd:element ref="ns3:SharedWithUser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Math_Settings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Distribution_Groups" minOccurs="0"/>
                <xsd:element ref="ns4:LMS_Mapping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DateTaken" minOccurs="0"/>
                <xsd:element ref="ns4:MediaLengthInSecond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_activity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51b3ba-bccd-4ccf-a31c-a4b11acdb82f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Detalles de uso compartido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9" nillable="true" ma:displayName="Hash de la sugerencia para compartir" ma:description="" ma:hidden="true" ma:internalName="SharingHintHash" ma:readOnly="true">
      <xsd:simpleType>
        <xsd:restriction base="dms:Text"/>
      </xsd:simpleType>
    </xsd:element>
    <xsd:element name="SharedWithUsers" ma:index="10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e2914b-d129-4226-9511-f79c00e7c5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NotebookType" ma:index="15" nillable="true" ma:displayName="Notebook Type" ma:internalName="NotebookType">
      <xsd:simpleType>
        <xsd:restriction base="dms:Text"/>
      </xsd:simpleType>
    </xsd:element>
    <xsd:element name="FolderType" ma:index="16" nillable="true" ma:displayName="Folder Type" ma:internalName="FolderType">
      <xsd:simpleType>
        <xsd:restriction base="dms:Text"/>
      </xsd:simpleType>
    </xsd:element>
    <xsd:element name="CultureName" ma:index="17" nillable="true" ma:displayName="Culture Name" ma:internalName="CultureName">
      <xsd:simpleType>
        <xsd:restriction base="dms:Text"/>
      </xsd:simpleType>
    </xsd:element>
    <xsd:element name="AppVersion" ma:index="18" nillable="true" ma:displayName="App Version" ma:internalName="AppVersion">
      <xsd:simpleType>
        <xsd:restriction base="dms:Text"/>
      </xsd:simpleType>
    </xsd:element>
    <xsd:element name="TeamsChannelId" ma:index="19" nillable="true" ma:displayName="Teams Channel Id" ma:internalName="TeamsChannelId">
      <xsd:simpleType>
        <xsd:restriction base="dms:Text"/>
      </xsd:simpleType>
    </xsd:element>
    <xsd:element name="Owner" ma:index="20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21" nillable="true" ma:displayName="Math Settings" ma:internalName="Math_Settings">
      <xsd:simpleType>
        <xsd:restriction base="dms:Text"/>
      </xsd:simpleType>
    </xsd:element>
    <xsd:element name="DefaultSectionNames" ma:index="22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23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24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5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6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7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8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Teachers" ma:index="29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30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31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32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33" nillable="true" ma:displayName="Is Collaboration Space Locked" ma:internalName="Is_Collaboration_Space_Locked">
      <xsd:simpleType>
        <xsd:restriction base="dms:Boolean"/>
      </xsd:simpleType>
    </xsd:element>
    <xsd:element name="IsNotebookLocked" ma:index="34" nillable="true" ma:displayName="Is Notebook Locked" ma:internalName="IsNotebookLocked">
      <xsd:simpleType>
        <xsd:restriction base="dms:Boolean"/>
      </xsd:simpleType>
    </xsd:element>
    <xsd:element name="MediaServiceDateTaken" ma:index="3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36" nillable="true" ma:displayName="Length (seconds)" ma:internalName="MediaLengthInSeconds" ma:readOnly="true">
      <xsd:simpleType>
        <xsd:restriction base="dms:Unknown"/>
      </xsd:simpleType>
    </xsd:element>
    <xsd:element name="MediaServiceAutoTags" ma:index="37" nillable="true" ma:displayName="Tags" ma:internalName="MediaServiceAutoTags" ma:readOnly="true">
      <xsd:simpleType>
        <xsd:restriction base="dms:Text"/>
      </xsd:simpleType>
    </xsd:element>
    <xsd:element name="MediaServiceOCR" ma:index="3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41" nillable="true" ma:displayName="Location" ma:internalName="MediaServiceLocation" ma:readOnly="true">
      <xsd:simpleType>
        <xsd:restriction base="dms:Text"/>
      </xsd:simpleType>
    </xsd:element>
    <xsd:element name="_activity" ma:index="42" nillable="true" ma:displayName="_activity" ma:hidden="true" ma:internalName="_activity">
      <xsd:simpleType>
        <xsd:restriction base="dms:Note"/>
      </xsd:simpleType>
    </xsd:element>
    <xsd:element name="MediaServiceSearchProperties" ma:index="4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mplates xmlns="73e2914b-d129-4226-9511-f79c00e7c562" xsi:nil="true"/>
    <NotebookType xmlns="73e2914b-d129-4226-9511-f79c00e7c562" xsi:nil="true"/>
    <Students xmlns="73e2914b-d129-4226-9511-f79c00e7c562">
      <UserInfo>
        <DisplayName/>
        <AccountId xsi:nil="true"/>
        <AccountType/>
      </UserInfo>
    </Students>
    <AppVersion xmlns="73e2914b-d129-4226-9511-f79c00e7c562" xsi:nil="true"/>
    <IsNotebookLocked xmlns="73e2914b-d129-4226-9511-f79c00e7c562" xsi:nil="true"/>
    <Self_Registration_Enabled xmlns="73e2914b-d129-4226-9511-f79c00e7c562" xsi:nil="true"/>
    <Teachers xmlns="73e2914b-d129-4226-9511-f79c00e7c562">
      <UserInfo>
        <DisplayName/>
        <AccountId xsi:nil="true"/>
        <AccountType/>
      </UserInfo>
    </Teachers>
    <Student_Groups xmlns="73e2914b-d129-4226-9511-f79c00e7c562">
      <UserInfo>
        <DisplayName/>
        <AccountId xsi:nil="true"/>
        <AccountType/>
      </UserInfo>
    </Student_Groups>
    <LMS_Mappings xmlns="73e2914b-d129-4226-9511-f79c00e7c562" xsi:nil="true"/>
    <Invited_Students xmlns="73e2914b-d129-4226-9511-f79c00e7c562" xsi:nil="true"/>
    <Is_Collaboration_Space_Locked xmlns="73e2914b-d129-4226-9511-f79c00e7c562" xsi:nil="true"/>
    <_activity xmlns="73e2914b-d129-4226-9511-f79c00e7c562" xsi:nil="true"/>
    <Math_Settings xmlns="73e2914b-d129-4226-9511-f79c00e7c562" xsi:nil="true"/>
    <TeamsChannelId xmlns="73e2914b-d129-4226-9511-f79c00e7c562" xsi:nil="true"/>
    <DefaultSectionNames xmlns="73e2914b-d129-4226-9511-f79c00e7c562" xsi:nil="true"/>
    <Has_Teacher_Only_SectionGroup xmlns="73e2914b-d129-4226-9511-f79c00e7c562" xsi:nil="true"/>
    <FolderType xmlns="73e2914b-d129-4226-9511-f79c00e7c562" xsi:nil="true"/>
    <Distribution_Groups xmlns="73e2914b-d129-4226-9511-f79c00e7c562" xsi:nil="true"/>
    <Invited_Teachers xmlns="73e2914b-d129-4226-9511-f79c00e7c562" xsi:nil="true"/>
    <CultureName xmlns="73e2914b-d129-4226-9511-f79c00e7c562" xsi:nil="true"/>
    <Owner xmlns="73e2914b-d129-4226-9511-f79c00e7c562">
      <UserInfo>
        <DisplayName/>
        <AccountId xsi:nil="true"/>
        <AccountType/>
      </UserInfo>
    </Owner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536CC6-AD5F-47A7-BFC9-5FD42B55E0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51b3ba-bccd-4ccf-a31c-a4b11acdb82f"/>
    <ds:schemaRef ds:uri="73e2914b-d129-4226-9511-f79c00e7c56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607AC3E-9005-4D0C-B0E8-8C33552DC10B}">
  <ds:schemaRefs>
    <ds:schemaRef ds:uri="cb51b3ba-bccd-4ccf-a31c-a4b11acdb82f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73e2914b-d129-4226-9511-f79c00e7c562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C95FF3D-A473-4D5A-BED2-6A4D3734D2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3181</TotalTime>
  <Words>238</Words>
  <Application>Microsoft Macintosh PowerPoint</Application>
  <PresentationFormat>Custom</PresentationFormat>
  <Paragraphs>27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Tema de Office</vt:lpstr>
      <vt:lpstr>Recursos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espol;Frederick Alexander Farfan Jijon;Jairo Paolo Caicedo Herrera</dc:creator>
  <cp:keywords>Materia integradora;Radiografía Empresarial;póster</cp:keywords>
  <cp:lastModifiedBy>Diana Ruth Macias Velastegui</cp:lastModifiedBy>
  <cp:revision>330</cp:revision>
  <cp:lastPrinted>2026-07-03T15:10:02Z</cp:lastPrinted>
  <dcterms:created xsi:type="dcterms:W3CDTF">2018-07-17T13:46:25Z</dcterms:created>
  <dcterms:modified xsi:type="dcterms:W3CDTF">2026-07-20T00:42:25Z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0x010100C5E0023CC0CA224EAC112BDA9A7D2C14</vt:lpwstr>
  </property>
</Properties>
</file>