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0000"/>
    <a:srgbClr val="FFDD00"/>
    <a:srgbClr val="B3B3B3"/>
    <a:srgbClr val="C0C0C0"/>
    <a:srgbClr val="464646"/>
    <a:srgbClr val="5B378D"/>
    <a:srgbClr val="707173"/>
    <a:srgbClr val="636462"/>
    <a:srgbClr val="FCB8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5448" autoAdjust="0"/>
  </p:normalViewPr>
  <p:slideViewPr>
    <p:cSldViewPr snapToGrid="0">
      <p:cViewPr>
        <p:scale>
          <a:sx n="91" d="100"/>
          <a:sy n="91" d="100"/>
        </p:scale>
        <p:origin x="-1904" y="-18816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8EA05-D545-2826-888A-A7F39DD21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863DE0-CBE8-198C-273F-A69C2264D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45FE4B-0FAC-D164-39E6-C8491F577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A27F4-7F0C-F79E-7F43-CA68C5F6F6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6746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B0CB2-3A3E-3BEA-668A-855675EB4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67B09F1-20A2-A1A4-CD2D-A3F8D80AE3E2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FFDD00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0A7B33-A870-99E0-C497-FD275DFF779F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FFDD00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ADEDE1D-8DDC-1691-4D43-058CED9014F5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FFDD00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BA37F0D-EC32-2A6E-C4B9-5397A11628E4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FFDD00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3031072-0190-0ABF-F037-2933ADB4CB74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2CF4485-E4DE-7BEF-9743-C3C0329CF100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FFDD00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3C26B4FC-5F65-70B3-4BB0-D3FD766A558D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BE310B8-BEA7-5CAF-2A58-A826DFC42D4D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EBAAD36-0C7C-5D01-D34F-4B904F1D8A2A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9C569AE1-1FD2-67E3-7CBC-F762B7E1D626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EBBC0B6-400D-0B28-1AF8-C9E5AECD1543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FFDD00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984801A8-1101-EEDD-8DEB-DF19025A2C79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C0707C44-6DFC-63F3-C557-C399F5E27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4325" y="4013729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E7CA3770-922E-EFFD-B688-8DBB14CA3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6408" y="4013729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FF2D2E12-0FD2-FD1F-0D44-0AA4E2A83E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2526" y="40137292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58DCB97-451C-C251-B042-2C271CAC8871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FE58CDD5-3415-2C91-F378-AB1A5E98B9CC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32" name="Imagen 56">
            <a:extLst>
              <a:ext uri="{FF2B5EF4-FFF2-40B4-BE49-F238E27FC236}">
                <a16:creationId xmlns:a16="http://schemas.microsoft.com/office/drawing/2014/main" id="{2B07D653-2B89-DF49-031B-6C5D157BF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5101" y="1630097"/>
            <a:ext cx="6048911" cy="7992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754975-6966-B3BF-0D5E-AC1719CBAC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09285" y="7641790"/>
            <a:ext cx="2438400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503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3166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324</cp:revision>
  <cp:lastPrinted>2026-07-03T15:10:02Z</cp:lastPrinted>
  <dcterms:created xsi:type="dcterms:W3CDTF">2018-07-17T13:46:25Z</dcterms:created>
  <dcterms:modified xsi:type="dcterms:W3CDTF">2026-07-20T00:37:30Z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