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6036"/>
    <a:srgbClr val="E02285"/>
    <a:srgbClr val="5B378D"/>
    <a:srgbClr val="00B4C1"/>
    <a:srgbClr val="595959"/>
    <a:srgbClr val="000000"/>
    <a:srgbClr val="FFDD00"/>
    <a:srgbClr val="B3B3B3"/>
    <a:srgbClr val="C0C0C0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5448" autoAdjust="0"/>
  </p:normalViewPr>
  <p:slideViewPr>
    <p:cSldViewPr snapToGrid="0">
      <p:cViewPr>
        <p:scale>
          <a:sx n="53" d="100"/>
          <a:sy n="53" d="100"/>
        </p:scale>
        <p:origin x="1144" y="144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DDFF2-2F45-3683-6E27-C7288B36C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14530-EA7F-3814-2D7B-9990A43260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10A692-0B79-C44B-F42C-80AEACD23B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E3517B-5E6D-C9A7-0D55-AD05DD1A8B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4670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229CC-535E-9759-5001-87784A001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D3938B0-236C-EE70-2591-CAF77F6F1E35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436036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A153EC4-F838-F937-E9DB-4DB64F629FF4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436036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892CD95-32A7-1914-D4FF-BB7277990923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436036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F33B78-8C05-2C40-0759-E4A265CC1AD6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436036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FAE936F7-FFE2-B5C6-B352-63E59A87119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6BABC0A-CB84-B43B-5A3D-AE31ABE3BB41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436036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80427F78-2AB6-EB37-16A7-62C1D3768BB4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38DD989-08B2-2382-FC5A-1CCC2C325303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436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  <a:r>
              <a:rPr lang="es-ES" sz="2500" dirty="0">
                <a:solidFill>
                  <a:srgbClr val="E022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A4D00B5-1B2A-F2DF-AC91-5DF70BF13845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436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215974EA-3F33-8E29-E0B0-A786110EEBA4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58A3740-FBB6-A4B2-4B7F-284B14F0CCBE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436036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65481834-FA48-D647-B5AC-C0B7C5CA16F1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6247D166-74B7-16CA-DE8F-3CB726EC8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8284" y="40170044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EA6F6297-E28F-545E-CF48-9A6AF5109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367" y="40170044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9197A52A-D149-A959-1638-F6B871A05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16485" y="40170044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7D453CA-B014-5F7E-0CDE-58C58492009D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43603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436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F029C4AA-1AAC-69AF-A32E-B3EA21C633D5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436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5" name="Imagen 48">
            <a:extLst>
              <a:ext uri="{FF2B5EF4-FFF2-40B4-BE49-F238E27FC236}">
                <a16:creationId xmlns:a16="http://schemas.microsoft.com/office/drawing/2014/main" id="{E55DC4E8-AB01-88D1-B088-3C3102027A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5100" y="1644706"/>
            <a:ext cx="5204204" cy="805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72CF75-5212-A882-90EC-44660BCB6D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84776" y="7170279"/>
            <a:ext cx="24003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466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3177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325</cp:revision>
  <cp:lastPrinted>2026-07-03T15:10:02Z</cp:lastPrinted>
  <dcterms:created xsi:type="dcterms:W3CDTF">2018-07-17T13:46:25Z</dcterms:created>
  <dcterms:modified xsi:type="dcterms:W3CDTF">2026-07-20T00:39:27Z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