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7"/>
  </p:notesMasterIdLst>
  <p:sldIdLst>
    <p:sldId id="258" r:id="rId5"/>
    <p:sldId id="263" r:id="rId6"/>
  </p:sldIdLst>
  <p:sldSz cx="21607463" cy="43205400"/>
  <p:notesSz cx="6858000" cy="9144000"/>
  <p:defaultTextStyle>
    <a:defPPr>
      <a:defRPr lang="es-ES"/>
    </a:defPPr>
    <a:lvl1pPr marL="0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1pPr>
    <a:lvl2pPr marL="1851751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2pPr>
    <a:lvl3pPr marL="3703503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3pPr>
    <a:lvl4pPr marL="5555254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4pPr>
    <a:lvl5pPr marL="7407006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5pPr>
    <a:lvl6pPr marL="9258757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6pPr>
    <a:lvl7pPr marL="11110509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7pPr>
    <a:lvl8pPr marL="12962260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8pPr>
    <a:lvl9pPr marL="14814012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719">
          <p15:clr>
            <a:srgbClr val="A4A3A4"/>
          </p15:clr>
        </p15:guide>
        <p15:guide id="2" orient="horz" pos="431" userDrawn="1">
          <p15:clr>
            <a:srgbClr val="A4A3A4"/>
          </p15:clr>
        </p15:guide>
        <p15:guide id="3" pos="478" userDrawn="1">
          <p15:clr>
            <a:srgbClr val="A4A3A4"/>
          </p15:clr>
        </p15:guide>
        <p15:guide id="4" pos="13133" userDrawn="1">
          <p15:clr>
            <a:srgbClr val="A4A3A4"/>
          </p15:clr>
        </p15:guide>
        <p15:guide id="5" pos="12725" userDrawn="1">
          <p15:clr>
            <a:srgbClr val="A4A3A4"/>
          </p15:clr>
        </p15:guide>
        <p15:guide id="6" pos="89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42263"/>
    <a:srgbClr val="5B378D"/>
    <a:srgbClr val="E02285"/>
    <a:srgbClr val="00B4C1"/>
    <a:srgbClr val="595959"/>
    <a:srgbClr val="000000"/>
    <a:srgbClr val="FFDD00"/>
    <a:srgbClr val="B3B3B3"/>
    <a:srgbClr val="C0C0C0"/>
    <a:srgbClr val="4646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230" autoAdjust="0"/>
    <p:restoredTop sz="95448" autoAdjust="0"/>
  </p:normalViewPr>
  <p:slideViewPr>
    <p:cSldViewPr snapToGrid="0">
      <p:cViewPr>
        <p:scale>
          <a:sx n="56" d="100"/>
          <a:sy n="56" d="100"/>
        </p:scale>
        <p:origin x="816" y="-9224"/>
      </p:cViewPr>
      <p:guideLst>
        <p:guide orient="horz" pos="26719"/>
        <p:guide orient="horz" pos="431"/>
        <p:guide pos="478"/>
        <p:guide pos="13133"/>
        <p:guide pos="12725"/>
        <p:guide pos="89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419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00D65D-5811-4926-90DA-90734CF1FAE8}" type="datetimeFigureOut">
              <a:rPr lang="es-419" smtClean="0"/>
              <a:t>19/7/26</a:t>
            </a:fld>
            <a:endParaRPr lang="es-419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657475" y="1143000"/>
            <a:ext cx="15430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419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419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419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817946-668F-46A8-99DE-AD6B4E4C2B73}" type="slidenum">
              <a:rPr lang="es-419" smtClean="0"/>
              <a:t>‹#›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1279110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655D8F-DB76-4747-C771-C3E139A4F0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8A3B26-5B69-0E45-9580-D6A61CA187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8E2607D-5902-A820-9ACC-A9200B2B84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7D1FCD-2892-71E5-9AA1-179B806FACF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817946-668F-46A8-99DE-AD6B4E4C2B73}" type="slidenum">
              <a:rPr lang="es-419" smtClean="0"/>
              <a:t>2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681863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620560" y="13421680"/>
            <a:ext cx="18366344" cy="9261158"/>
          </a:xfrm>
        </p:spPr>
        <p:txBody>
          <a:bodyPr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3241120" y="24483060"/>
            <a:ext cx="15125224" cy="110413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851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703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55552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74070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92587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1110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2962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48140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559778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17537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37017787" y="10901365"/>
            <a:ext cx="11486467" cy="232249028"/>
          </a:xfrm>
        </p:spPr>
        <p:txBody>
          <a:bodyPr vert="eaVert"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2554633" y="10901365"/>
            <a:ext cx="34103028" cy="232249028"/>
          </a:xfrm>
        </p:spPr>
        <p:txBody>
          <a:bodyPr vert="eaVert"/>
          <a:lstStyle/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37683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11037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06840" y="27763473"/>
            <a:ext cx="18366344" cy="8581073"/>
          </a:xfrm>
        </p:spPr>
        <p:txBody>
          <a:bodyPr anchor="t"/>
          <a:lstStyle>
            <a:lvl1pPr algn="l">
              <a:defRPr sz="16200" b="1" cap="all"/>
            </a:lvl1pPr>
          </a:lstStyle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706840" y="18312295"/>
            <a:ext cx="18366344" cy="9451178"/>
          </a:xfrm>
        </p:spPr>
        <p:txBody>
          <a:bodyPr anchor="b"/>
          <a:lstStyle>
            <a:lvl1pPr marL="0" indent="0">
              <a:buNone/>
              <a:defRPr sz="8100">
                <a:solidFill>
                  <a:schemeClr val="tx1">
                    <a:tint val="75000"/>
                  </a:schemeClr>
                </a:solidFill>
              </a:defRPr>
            </a:lvl1pPr>
            <a:lvl2pPr marL="1851751" indent="0">
              <a:buNone/>
              <a:defRPr sz="7300">
                <a:solidFill>
                  <a:schemeClr val="tx1">
                    <a:tint val="75000"/>
                  </a:schemeClr>
                </a:solidFill>
              </a:defRPr>
            </a:lvl2pPr>
            <a:lvl3pPr marL="3703503" indent="0">
              <a:buNone/>
              <a:defRPr sz="6500">
                <a:solidFill>
                  <a:schemeClr val="tx1">
                    <a:tint val="75000"/>
                  </a:schemeClr>
                </a:solidFill>
              </a:defRPr>
            </a:lvl3pPr>
            <a:lvl4pPr marL="5555254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4pPr>
            <a:lvl5pPr marL="7407006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5pPr>
            <a:lvl6pPr marL="9258757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6pPr>
            <a:lvl7pPr marL="11110509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7pPr>
            <a:lvl8pPr marL="12962260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8pPr>
            <a:lvl9pPr marL="14814012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62751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2554634" y="63507940"/>
            <a:ext cx="22792872" cy="179642453"/>
          </a:xfrm>
        </p:spPr>
        <p:txBody>
          <a:bodyPr/>
          <a:lstStyle>
            <a:lvl1pPr>
              <a:defRPr sz="11300"/>
            </a:lvl1pPr>
            <a:lvl2pPr>
              <a:defRPr sz="9700"/>
            </a:lvl2pPr>
            <a:lvl3pPr>
              <a:defRPr sz="81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25707631" y="63507940"/>
            <a:ext cx="22796623" cy="179642453"/>
          </a:xfrm>
        </p:spPr>
        <p:txBody>
          <a:bodyPr/>
          <a:lstStyle>
            <a:lvl1pPr>
              <a:defRPr sz="11300"/>
            </a:lvl1pPr>
            <a:lvl2pPr>
              <a:defRPr sz="9700"/>
            </a:lvl2pPr>
            <a:lvl3pPr>
              <a:defRPr sz="81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55016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80373" y="1730219"/>
            <a:ext cx="19446717" cy="72009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080373" y="9671212"/>
            <a:ext cx="9547049" cy="4030501"/>
          </a:xfrm>
        </p:spPr>
        <p:txBody>
          <a:bodyPr anchor="b"/>
          <a:lstStyle>
            <a:lvl1pPr marL="0" indent="0">
              <a:buNone/>
              <a:defRPr sz="9700" b="1"/>
            </a:lvl1pPr>
            <a:lvl2pPr marL="1851751" indent="0">
              <a:buNone/>
              <a:defRPr sz="8100" b="1"/>
            </a:lvl2pPr>
            <a:lvl3pPr marL="3703503" indent="0">
              <a:buNone/>
              <a:defRPr sz="7300" b="1"/>
            </a:lvl3pPr>
            <a:lvl4pPr marL="5555254" indent="0">
              <a:buNone/>
              <a:defRPr sz="6500" b="1"/>
            </a:lvl4pPr>
            <a:lvl5pPr marL="7407006" indent="0">
              <a:buNone/>
              <a:defRPr sz="6500" b="1"/>
            </a:lvl5pPr>
            <a:lvl6pPr marL="9258757" indent="0">
              <a:buNone/>
              <a:defRPr sz="6500" b="1"/>
            </a:lvl6pPr>
            <a:lvl7pPr marL="11110509" indent="0">
              <a:buNone/>
              <a:defRPr sz="6500" b="1"/>
            </a:lvl7pPr>
            <a:lvl8pPr marL="12962260" indent="0">
              <a:buNone/>
              <a:defRPr sz="6500" b="1"/>
            </a:lvl8pPr>
            <a:lvl9pPr marL="14814012" indent="0">
              <a:buNone/>
              <a:defRPr sz="6500" b="1"/>
            </a:lvl9pPr>
          </a:lstStyle>
          <a:p>
            <a:pPr lvl="0"/>
            <a:r>
              <a:rPr lang="en-U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1080373" y="13701713"/>
            <a:ext cx="9547049" cy="24893114"/>
          </a:xfrm>
        </p:spPr>
        <p:txBody>
          <a:bodyPr/>
          <a:lstStyle>
            <a:lvl1pPr>
              <a:defRPr sz="9700"/>
            </a:lvl1pPr>
            <a:lvl2pPr>
              <a:defRPr sz="8100"/>
            </a:lvl2pPr>
            <a:lvl3pPr>
              <a:defRPr sz="7300"/>
            </a:lvl3pPr>
            <a:lvl4pPr>
              <a:defRPr sz="6500"/>
            </a:lvl4pPr>
            <a:lvl5pPr>
              <a:defRPr sz="6500"/>
            </a:lvl5pPr>
            <a:lvl6pPr>
              <a:defRPr sz="6500"/>
            </a:lvl6pPr>
            <a:lvl7pPr>
              <a:defRPr sz="6500"/>
            </a:lvl7pPr>
            <a:lvl8pPr>
              <a:defRPr sz="6500"/>
            </a:lvl8pPr>
            <a:lvl9pPr>
              <a:defRPr sz="6500"/>
            </a:lvl9pPr>
          </a:lstStyle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10976292" y="9671212"/>
            <a:ext cx="9550799" cy="4030501"/>
          </a:xfrm>
        </p:spPr>
        <p:txBody>
          <a:bodyPr anchor="b"/>
          <a:lstStyle>
            <a:lvl1pPr marL="0" indent="0">
              <a:buNone/>
              <a:defRPr sz="9700" b="1"/>
            </a:lvl1pPr>
            <a:lvl2pPr marL="1851751" indent="0">
              <a:buNone/>
              <a:defRPr sz="8100" b="1"/>
            </a:lvl2pPr>
            <a:lvl3pPr marL="3703503" indent="0">
              <a:buNone/>
              <a:defRPr sz="7300" b="1"/>
            </a:lvl3pPr>
            <a:lvl4pPr marL="5555254" indent="0">
              <a:buNone/>
              <a:defRPr sz="6500" b="1"/>
            </a:lvl4pPr>
            <a:lvl5pPr marL="7407006" indent="0">
              <a:buNone/>
              <a:defRPr sz="6500" b="1"/>
            </a:lvl5pPr>
            <a:lvl6pPr marL="9258757" indent="0">
              <a:buNone/>
              <a:defRPr sz="6500" b="1"/>
            </a:lvl6pPr>
            <a:lvl7pPr marL="11110509" indent="0">
              <a:buNone/>
              <a:defRPr sz="6500" b="1"/>
            </a:lvl7pPr>
            <a:lvl8pPr marL="12962260" indent="0">
              <a:buNone/>
              <a:defRPr sz="6500" b="1"/>
            </a:lvl8pPr>
            <a:lvl9pPr marL="14814012" indent="0">
              <a:buNone/>
              <a:defRPr sz="6500" b="1"/>
            </a:lvl9pPr>
          </a:lstStyle>
          <a:p>
            <a:pPr lvl="0"/>
            <a:r>
              <a:rPr lang="en-U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10976292" y="13701713"/>
            <a:ext cx="9550799" cy="24893114"/>
          </a:xfrm>
        </p:spPr>
        <p:txBody>
          <a:bodyPr/>
          <a:lstStyle>
            <a:lvl1pPr>
              <a:defRPr sz="9700"/>
            </a:lvl1pPr>
            <a:lvl2pPr>
              <a:defRPr sz="8100"/>
            </a:lvl2pPr>
            <a:lvl3pPr>
              <a:defRPr sz="7300"/>
            </a:lvl3pPr>
            <a:lvl4pPr>
              <a:defRPr sz="6500"/>
            </a:lvl4pPr>
            <a:lvl5pPr>
              <a:defRPr sz="6500"/>
            </a:lvl5pPr>
            <a:lvl6pPr>
              <a:defRPr sz="6500"/>
            </a:lvl6pPr>
            <a:lvl7pPr>
              <a:defRPr sz="6500"/>
            </a:lvl7pPr>
            <a:lvl8pPr>
              <a:defRPr sz="6500"/>
            </a:lvl8pPr>
            <a:lvl9pPr>
              <a:defRPr sz="6500"/>
            </a:lvl9pPr>
          </a:lstStyle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10034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2155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81155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80375" y="1720215"/>
            <a:ext cx="7108706" cy="7320915"/>
          </a:xfrm>
        </p:spPr>
        <p:txBody>
          <a:bodyPr anchor="b"/>
          <a:lstStyle>
            <a:lvl1pPr algn="l">
              <a:defRPr sz="8100" b="1"/>
            </a:lvl1pPr>
          </a:lstStyle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447918" y="1720218"/>
            <a:ext cx="12079172" cy="36874612"/>
          </a:xfrm>
        </p:spPr>
        <p:txBody>
          <a:bodyPr/>
          <a:lstStyle>
            <a:lvl1pPr>
              <a:defRPr sz="13000"/>
            </a:lvl1pPr>
            <a:lvl2pPr>
              <a:defRPr sz="11300"/>
            </a:lvl2pPr>
            <a:lvl3pPr>
              <a:defRPr sz="9700"/>
            </a:lvl3pPr>
            <a:lvl4pPr>
              <a:defRPr sz="8100"/>
            </a:lvl4pPr>
            <a:lvl5pPr>
              <a:defRPr sz="8100"/>
            </a:lvl5pPr>
            <a:lvl6pPr>
              <a:defRPr sz="8100"/>
            </a:lvl6pPr>
            <a:lvl7pPr>
              <a:defRPr sz="8100"/>
            </a:lvl7pPr>
            <a:lvl8pPr>
              <a:defRPr sz="8100"/>
            </a:lvl8pPr>
            <a:lvl9pPr>
              <a:defRPr sz="8100"/>
            </a:lvl9pPr>
          </a:lstStyle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080375" y="9041133"/>
            <a:ext cx="7108706" cy="29553697"/>
          </a:xfrm>
        </p:spPr>
        <p:txBody>
          <a:bodyPr/>
          <a:lstStyle>
            <a:lvl1pPr marL="0" indent="0">
              <a:buNone/>
              <a:defRPr sz="5700"/>
            </a:lvl1pPr>
            <a:lvl2pPr marL="1851751" indent="0">
              <a:buNone/>
              <a:defRPr sz="4900"/>
            </a:lvl2pPr>
            <a:lvl3pPr marL="3703503" indent="0">
              <a:buNone/>
              <a:defRPr sz="4100"/>
            </a:lvl3pPr>
            <a:lvl4pPr marL="5555254" indent="0">
              <a:buNone/>
              <a:defRPr sz="3600"/>
            </a:lvl4pPr>
            <a:lvl5pPr marL="7407006" indent="0">
              <a:buNone/>
              <a:defRPr sz="3600"/>
            </a:lvl5pPr>
            <a:lvl6pPr marL="9258757" indent="0">
              <a:buNone/>
              <a:defRPr sz="3600"/>
            </a:lvl6pPr>
            <a:lvl7pPr marL="11110509" indent="0">
              <a:buNone/>
              <a:defRPr sz="3600"/>
            </a:lvl7pPr>
            <a:lvl8pPr marL="12962260" indent="0">
              <a:buNone/>
              <a:defRPr sz="3600"/>
            </a:lvl8pPr>
            <a:lvl9pPr marL="14814012" indent="0">
              <a:buNone/>
              <a:defRPr sz="3600"/>
            </a:lvl9pPr>
          </a:lstStyle>
          <a:p>
            <a:pPr lvl="0"/>
            <a:r>
              <a:rPr lang="en-U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40581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35214" y="30243780"/>
            <a:ext cx="12964478" cy="3570449"/>
          </a:xfrm>
        </p:spPr>
        <p:txBody>
          <a:bodyPr anchor="b"/>
          <a:lstStyle>
            <a:lvl1pPr algn="l">
              <a:defRPr sz="8100" b="1"/>
            </a:lvl1pPr>
          </a:lstStyle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4235214" y="3860483"/>
            <a:ext cx="12964478" cy="25923240"/>
          </a:xfrm>
        </p:spPr>
        <p:txBody>
          <a:bodyPr/>
          <a:lstStyle>
            <a:lvl1pPr marL="0" indent="0">
              <a:buNone/>
              <a:defRPr sz="13000"/>
            </a:lvl1pPr>
            <a:lvl2pPr marL="1851751" indent="0">
              <a:buNone/>
              <a:defRPr sz="11300"/>
            </a:lvl2pPr>
            <a:lvl3pPr marL="3703503" indent="0">
              <a:buNone/>
              <a:defRPr sz="9700"/>
            </a:lvl3pPr>
            <a:lvl4pPr marL="5555254" indent="0">
              <a:buNone/>
              <a:defRPr sz="8100"/>
            </a:lvl4pPr>
            <a:lvl5pPr marL="7407006" indent="0">
              <a:buNone/>
              <a:defRPr sz="8100"/>
            </a:lvl5pPr>
            <a:lvl6pPr marL="9258757" indent="0">
              <a:buNone/>
              <a:defRPr sz="8100"/>
            </a:lvl6pPr>
            <a:lvl7pPr marL="11110509" indent="0">
              <a:buNone/>
              <a:defRPr sz="8100"/>
            </a:lvl7pPr>
            <a:lvl8pPr marL="12962260" indent="0">
              <a:buNone/>
              <a:defRPr sz="8100"/>
            </a:lvl8pPr>
            <a:lvl9pPr marL="14814012" indent="0">
              <a:buNone/>
              <a:defRPr sz="81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235214" y="33814229"/>
            <a:ext cx="12964478" cy="5070631"/>
          </a:xfrm>
        </p:spPr>
        <p:txBody>
          <a:bodyPr/>
          <a:lstStyle>
            <a:lvl1pPr marL="0" indent="0">
              <a:buNone/>
              <a:defRPr sz="5700"/>
            </a:lvl1pPr>
            <a:lvl2pPr marL="1851751" indent="0">
              <a:buNone/>
              <a:defRPr sz="4900"/>
            </a:lvl2pPr>
            <a:lvl3pPr marL="3703503" indent="0">
              <a:buNone/>
              <a:defRPr sz="4100"/>
            </a:lvl3pPr>
            <a:lvl4pPr marL="5555254" indent="0">
              <a:buNone/>
              <a:defRPr sz="3600"/>
            </a:lvl4pPr>
            <a:lvl5pPr marL="7407006" indent="0">
              <a:buNone/>
              <a:defRPr sz="3600"/>
            </a:lvl5pPr>
            <a:lvl6pPr marL="9258757" indent="0">
              <a:buNone/>
              <a:defRPr sz="3600"/>
            </a:lvl6pPr>
            <a:lvl7pPr marL="11110509" indent="0">
              <a:buNone/>
              <a:defRPr sz="3600"/>
            </a:lvl7pPr>
            <a:lvl8pPr marL="12962260" indent="0">
              <a:buNone/>
              <a:defRPr sz="3600"/>
            </a:lvl8pPr>
            <a:lvl9pPr marL="14814012" indent="0">
              <a:buNone/>
              <a:defRPr sz="3600"/>
            </a:lvl9pPr>
          </a:lstStyle>
          <a:p>
            <a:pPr lvl="0"/>
            <a:r>
              <a:rPr lang="en-U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65528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1080373" y="1730219"/>
            <a:ext cx="19446717" cy="7200900"/>
          </a:xfrm>
          <a:prstGeom prst="rect">
            <a:avLst/>
          </a:prstGeom>
        </p:spPr>
        <p:txBody>
          <a:bodyPr vert="horz" lIns="370350" tIns="185175" rIns="370350" bIns="185175" rtlCol="0" anchor="ctr">
            <a:normAutofit/>
          </a:bodyPr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080373" y="10081263"/>
            <a:ext cx="19446717" cy="28513567"/>
          </a:xfrm>
          <a:prstGeom prst="rect">
            <a:avLst/>
          </a:prstGeom>
        </p:spPr>
        <p:txBody>
          <a:bodyPr vert="horz" lIns="370350" tIns="185175" rIns="370350" bIns="185175" rtlCol="0">
            <a:normAutofit/>
          </a:bodyPr>
          <a:lstStyle/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1080373" y="40045008"/>
            <a:ext cx="5041741" cy="2300288"/>
          </a:xfrm>
          <a:prstGeom prst="rect">
            <a:avLst/>
          </a:prstGeom>
        </p:spPr>
        <p:txBody>
          <a:bodyPr vert="horz" lIns="370350" tIns="185175" rIns="370350" bIns="185175" rtlCol="0" anchor="ctr"/>
          <a:lstStyle>
            <a:lvl1pPr algn="l">
              <a:defRPr sz="4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7382550" y="40045008"/>
            <a:ext cx="6842363" cy="2300288"/>
          </a:xfrm>
          <a:prstGeom prst="rect">
            <a:avLst/>
          </a:prstGeom>
        </p:spPr>
        <p:txBody>
          <a:bodyPr vert="horz" lIns="370350" tIns="185175" rIns="370350" bIns="185175" rtlCol="0" anchor="ctr"/>
          <a:lstStyle>
            <a:lvl1pPr algn="ctr">
              <a:defRPr sz="4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15485349" y="40045008"/>
            <a:ext cx="5041741" cy="2300288"/>
          </a:xfrm>
          <a:prstGeom prst="rect">
            <a:avLst/>
          </a:prstGeom>
        </p:spPr>
        <p:txBody>
          <a:bodyPr vert="horz" lIns="370350" tIns="185175" rIns="370350" bIns="185175" rtlCol="0" anchor="ctr"/>
          <a:lstStyle>
            <a:lvl1pPr algn="r">
              <a:defRPr sz="4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17426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851751" rtl="0" eaLnBrk="1" latinLnBrk="0" hangingPunct="1">
        <a:spcBef>
          <a:spcPct val="0"/>
        </a:spcBef>
        <a:buNone/>
        <a:defRPr sz="17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88814" indent="-1388814" algn="l" defTabSz="1851751" rtl="0" eaLnBrk="1" latinLnBrk="0" hangingPunct="1">
        <a:spcBef>
          <a:spcPct val="20000"/>
        </a:spcBef>
        <a:buFont typeface="Arial"/>
        <a:buChar char="•"/>
        <a:defRPr sz="13000" kern="1200">
          <a:solidFill>
            <a:schemeClr val="tx1"/>
          </a:solidFill>
          <a:latin typeface="+mn-lt"/>
          <a:ea typeface="+mn-ea"/>
          <a:cs typeface="+mn-cs"/>
        </a:defRPr>
      </a:lvl1pPr>
      <a:lvl2pPr marL="3009096" indent="-1157345" algn="l" defTabSz="1851751" rtl="0" eaLnBrk="1" latinLnBrk="0" hangingPunct="1">
        <a:spcBef>
          <a:spcPct val="20000"/>
        </a:spcBef>
        <a:buFont typeface="Arial"/>
        <a:buChar char="–"/>
        <a:defRPr sz="11300" kern="1200">
          <a:solidFill>
            <a:schemeClr val="tx1"/>
          </a:solidFill>
          <a:latin typeface="+mn-lt"/>
          <a:ea typeface="+mn-ea"/>
          <a:cs typeface="+mn-cs"/>
        </a:defRPr>
      </a:lvl2pPr>
      <a:lvl3pPr marL="4629379" indent="-925876" algn="l" defTabSz="1851751" rtl="0" eaLnBrk="1" latinLnBrk="0" hangingPunct="1">
        <a:spcBef>
          <a:spcPct val="20000"/>
        </a:spcBef>
        <a:buFont typeface="Arial"/>
        <a:buChar char="•"/>
        <a:defRPr sz="9700" kern="1200">
          <a:solidFill>
            <a:schemeClr val="tx1"/>
          </a:solidFill>
          <a:latin typeface="+mn-lt"/>
          <a:ea typeface="+mn-ea"/>
          <a:cs typeface="+mn-cs"/>
        </a:defRPr>
      </a:lvl3pPr>
      <a:lvl4pPr marL="6481130" indent="-925876" algn="l" defTabSz="1851751" rtl="0" eaLnBrk="1" latinLnBrk="0" hangingPunct="1">
        <a:spcBef>
          <a:spcPct val="20000"/>
        </a:spcBef>
        <a:buFont typeface="Arial"/>
        <a:buChar char="–"/>
        <a:defRPr sz="8100" kern="1200">
          <a:solidFill>
            <a:schemeClr val="tx1"/>
          </a:solidFill>
          <a:latin typeface="+mn-lt"/>
          <a:ea typeface="+mn-ea"/>
          <a:cs typeface="+mn-cs"/>
        </a:defRPr>
      </a:lvl4pPr>
      <a:lvl5pPr marL="8332881" indent="-925876" algn="l" defTabSz="1851751" rtl="0" eaLnBrk="1" latinLnBrk="0" hangingPunct="1">
        <a:spcBef>
          <a:spcPct val="20000"/>
        </a:spcBef>
        <a:buFont typeface="Arial"/>
        <a:buChar char="»"/>
        <a:defRPr sz="8100" kern="1200">
          <a:solidFill>
            <a:schemeClr val="tx1"/>
          </a:solidFill>
          <a:latin typeface="+mn-lt"/>
          <a:ea typeface="+mn-ea"/>
          <a:cs typeface="+mn-cs"/>
        </a:defRPr>
      </a:lvl5pPr>
      <a:lvl6pPr marL="10184633" indent="-925876" algn="l" defTabSz="1851751" rtl="0" eaLnBrk="1" latinLnBrk="0" hangingPunct="1">
        <a:spcBef>
          <a:spcPct val="20000"/>
        </a:spcBef>
        <a:buFont typeface="Arial"/>
        <a:buChar char="•"/>
        <a:defRPr sz="8100" kern="1200">
          <a:solidFill>
            <a:schemeClr val="tx1"/>
          </a:solidFill>
          <a:latin typeface="+mn-lt"/>
          <a:ea typeface="+mn-ea"/>
          <a:cs typeface="+mn-cs"/>
        </a:defRPr>
      </a:lvl6pPr>
      <a:lvl7pPr marL="12036384" indent="-925876" algn="l" defTabSz="1851751" rtl="0" eaLnBrk="1" latinLnBrk="0" hangingPunct="1">
        <a:spcBef>
          <a:spcPct val="20000"/>
        </a:spcBef>
        <a:buFont typeface="Arial"/>
        <a:buChar char="•"/>
        <a:defRPr sz="8100" kern="1200">
          <a:solidFill>
            <a:schemeClr val="tx1"/>
          </a:solidFill>
          <a:latin typeface="+mn-lt"/>
          <a:ea typeface="+mn-ea"/>
          <a:cs typeface="+mn-cs"/>
        </a:defRPr>
      </a:lvl7pPr>
      <a:lvl8pPr marL="13888136" indent="-925876" algn="l" defTabSz="1851751" rtl="0" eaLnBrk="1" latinLnBrk="0" hangingPunct="1">
        <a:spcBef>
          <a:spcPct val="20000"/>
        </a:spcBef>
        <a:buFont typeface="Arial"/>
        <a:buChar char="•"/>
        <a:defRPr sz="8100" kern="1200">
          <a:solidFill>
            <a:schemeClr val="tx1"/>
          </a:solidFill>
          <a:latin typeface="+mn-lt"/>
          <a:ea typeface="+mn-ea"/>
          <a:cs typeface="+mn-cs"/>
        </a:defRPr>
      </a:lvl8pPr>
      <a:lvl9pPr marL="15739887" indent="-925876" algn="l" defTabSz="1851751" rtl="0" eaLnBrk="1" latinLnBrk="0" hangingPunct="1">
        <a:spcBef>
          <a:spcPct val="20000"/>
        </a:spcBef>
        <a:buFont typeface="Arial"/>
        <a:buChar char="•"/>
        <a:defRPr sz="8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1pPr>
      <a:lvl2pPr marL="1851751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2pPr>
      <a:lvl3pPr marL="3703503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3pPr>
      <a:lvl4pPr marL="5555254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4pPr>
      <a:lvl5pPr marL="7407006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5pPr>
      <a:lvl6pPr marL="9258757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6pPr>
      <a:lvl7pPr marL="11110509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7pPr>
      <a:lvl8pPr marL="12962260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8pPr>
      <a:lvl9pPr marL="14814012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13" Type="http://schemas.openxmlformats.org/officeDocument/2006/relationships/image" Target="../media/image12.jpg"/><Relationship Id="rId18" Type="http://schemas.openxmlformats.org/officeDocument/2006/relationships/image" Target="../media/image17.jpg"/><Relationship Id="rId26" Type="http://schemas.openxmlformats.org/officeDocument/2006/relationships/image" Target="../media/image25.png"/><Relationship Id="rId3" Type="http://schemas.openxmlformats.org/officeDocument/2006/relationships/image" Target="../media/image2.jpg"/><Relationship Id="rId21" Type="http://schemas.openxmlformats.org/officeDocument/2006/relationships/image" Target="../media/image20.png"/><Relationship Id="rId7" Type="http://schemas.openxmlformats.org/officeDocument/2006/relationships/image" Target="../media/image6.jpg"/><Relationship Id="rId12" Type="http://schemas.openxmlformats.org/officeDocument/2006/relationships/image" Target="../media/image11.jpg"/><Relationship Id="rId17" Type="http://schemas.openxmlformats.org/officeDocument/2006/relationships/image" Target="../media/image16.jpg"/><Relationship Id="rId25" Type="http://schemas.openxmlformats.org/officeDocument/2006/relationships/image" Target="../media/image24.png"/><Relationship Id="rId2" Type="http://schemas.openxmlformats.org/officeDocument/2006/relationships/image" Target="../media/image1.png"/><Relationship Id="rId16" Type="http://schemas.openxmlformats.org/officeDocument/2006/relationships/image" Target="../media/image15.jp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11" Type="http://schemas.openxmlformats.org/officeDocument/2006/relationships/image" Target="../media/image10.jpg"/><Relationship Id="rId24" Type="http://schemas.openxmlformats.org/officeDocument/2006/relationships/image" Target="../media/image23.png"/><Relationship Id="rId5" Type="http://schemas.openxmlformats.org/officeDocument/2006/relationships/image" Target="../media/image4.jpg"/><Relationship Id="rId15" Type="http://schemas.openxmlformats.org/officeDocument/2006/relationships/image" Target="../media/image14.jpg"/><Relationship Id="rId23" Type="http://schemas.openxmlformats.org/officeDocument/2006/relationships/image" Target="../media/image22.png"/><Relationship Id="rId10" Type="http://schemas.openxmlformats.org/officeDocument/2006/relationships/image" Target="../media/image9.jpg"/><Relationship Id="rId19" Type="http://schemas.openxmlformats.org/officeDocument/2006/relationships/image" Target="../media/image18.jpg"/><Relationship Id="rId4" Type="http://schemas.openxmlformats.org/officeDocument/2006/relationships/image" Target="../media/image3.jpg"/><Relationship Id="rId9" Type="http://schemas.openxmlformats.org/officeDocument/2006/relationships/image" Target="../media/image8.jpg"/><Relationship Id="rId14" Type="http://schemas.openxmlformats.org/officeDocument/2006/relationships/image" Target="../media/image13.jp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17.jpg"/><Relationship Id="rId4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Imagen 44">
            <a:extLst>
              <a:ext uri="{FF2B5EF4-FFF2-40B4-BE49-F238E27FC236}">
                <a16:creationId xmlns:a16="http://schemas.microsoft.com/office/drawing/2014/main" id="{81A72C8D-560B-4590-9DDD-6316E7098D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8844" y="22121004"/>
            <a:ext cx="5952906" cy="69847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898F25-9A0D-86EC-054B-07D5AF4ED4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4250" y="16187790"/>
            <a:ext cx="18217277" cy="1246496"/>
          </a:xfrm>
        </p:spPr>
        <p:txBody>
          <a:bodyPr>
            <a:normAutofit fontScale="90000"/>
          </a:bodyPr>
          <a:lstStyle/>
          <a:p>
            <a:r>
              <a:rPr lang="es-419" sz="10300" dirty="0">
                <a:cs typeface="Calibri"/>
              </a:rPr>
              <a:t>Recursos</a:t>
            </a:r>
          </a:p>
        </p:txBody>
      </p:sp>
      <p:pic>
        <p:nvPicPr>
          <p:cNvPr id="5" name="Picture 4" descr="A picture containing text, font, graphics, red&#10;&#10;Description automatically generated">
            <a:extLst>
              <a:ext uri="{FF2B5EF4-FFF2-40B4-BE49-F238E27FC236}">
                <a16:creationId xmlns:a16="http://schemas.microsoft.com/office/drawing/2014/main" id="{8270EE45-8323-A5AD-BA72-27CBAAEECC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1526" y="26111076"/>
            <a:ext cx="2291263" cy="2265619"/>
          </a:xfrm>
          <a:prstGeom prst="rect">
            <a:avLst/>
          </a:prstGeom>
        </p:spPr>
      </p:pic>
      <p:pic>
        <p:nvPicPr>
          <p:cNvPr id="6" name="Picture 5" descr="A picture containing text, design, logo, font&#10;&#10;Description automatically generated">
            <a:extLst>
              <a:ext uri="{FF2B5EF4-FFF2-40B4-BE49-F238E27FC236}">
                <a16:creationId xmlns:a16="http://schemas.microsoft.com/office/drawing/2014/main" id="{31577423-1441-9D8A-CD85-B16EA6282E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39063" y="26110507"/>
            <a:ext cx="2291774" cy="2266066"/>
          </a:xfrm>
          <a:prstGeom prst="rect">
            <a:avLst/>
          </a:prstGeom>
        </p:spPr>
      </p:pic>
      <p:pic>
        <p:nvPicPr>
          <p:cNvPr id="7" name="Picture 6" descr="A green square with a white line and a heart&#10;&#10;Description automatically generated with low confidence">
            <a:extLst>
              <a:ext uri="{FF2B5EF4-FFF2-40B4-BE49-F238E27FC236}">
                <a16:creationId xmlns:a16="http://schemas.microsoft.com/office/drawing/2014/main" id="{FCD82A12-B1F8-D318-CA75-2F18EA9547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21988" y="26110507"/>
            <a:ext cx="2265929" cy="2266066"/>
          </a:xfrm>
          <a:prstGeom prst="rect">
            <a:avLst/>
          </a:prstGeom>
        </p:spPr>
      </p:pic>
      <p:pic>
        <p:nvPicPr>
          <p:cNvPr id="8" name="Picture 7" descr="A red sign with a book and a pencil&#10;&#10;Description automatically generated with low confidence">
            <a:extLst>
              <a:ext uri="{FF2B5EF4-FFF2-40B4-BE49-F238E27FC236}">
                <a16:creationId xmlns:a16="http://schemas.microsoft.com/office/drawing/2014/main" id="{8880C063-8B0C-DF4F-9998-629514D1347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925416" y="26111076"/>
            <a:ext cx="2267227" cy="2265619"/>
          </a:xfrm>
          <a:prstGeom prst="rect">
            <a:avLst/>
          </a:prstGeom>
        </p:spPr>
      </p:pic>
      <p:pic>
        <p:nvPicPr>
          <p:cNvPr id="9" name="Picture 8" descr="A picture containing text, font, logo, screenshot&#10;&#10;Description automatically generated">
            <a:extLst>
              <a:ext uri="{FF2B5EF4-FFF2-40B4-BE49-F238E27FC236}">
                <a16:creationId xmlns:a16="http://schemas.microsoft.com/office/drawing/2014/main" id="{4509AC4B-938C-185E-154B-BEABDD11EB5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32325" y="29204544"/>
            <a:ext cx="2291774" cy="2290096"/>
          </a:xfrm>
          <a:prstGeom prst="rect">
            <a:avLst/>
          </a:prstGeom>
        </p:spPr>
      </p:pic>
      <p:pic>
        <p:nvPicPr>
          <p:cNvPr id="10" name="Picture 9" descr="A picture containing text, logo, font, graphics&#10;&#10;Description automatically generated">
            <a:extLst>
              <a:ext uri="{FF2B5EF4-FFF2-40B4-BE49-F238E27FC236}">
                <a16:creationId xmlns:a16="http://schemas.microsoft.com/office/drawing/2014/main" id="{BB59780D-F3CF-791A-FFE6-BA8C55F2B38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16838" y="29204544"/>
            <a:ext cx="2289964" cy="2290096"/>
          </a:xfrm>
          <a:prstGeom prst="rect">
            <a:avLst/>
          </a:prstGeom>
        </p:spPr>
      </p:pic>
      <p:pic>
        <p:nvPicPr>
          <p:cNvPr id="11" name="Picture 10" descr="A picture containing text, font, screenshot, logo&#10;&#10;Description automatically generated">
            <a:extLst>
              <a:ext uri="{FF2B5EF4-FFF2-40B4-BE49-F238E27FC236}">
                <a16:creationId xmlns:a16="http://schemas.microsoft.com/office/drawing/2014/main" id="{45BDC2F6-2083-57F6-EA24-161EAE7C29E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833100" y="29204544"/>
            <a:ext cx="2290186" cy="2290096"/>
          </a:xfrm>
          <a:prstGeom prst="rect">
            <a:avLst/>
          </a:prstGeom>
        </p:spPr>
      </p:pic>
      <p:pic>
        <p:nvPicPr>
          <p:cNvPr id="12" name="Picture 11" descr="A picture containing text, font, logo, graphics&#10;&#10;Description automatically generated">
            <a:extLst>
              <a:ext uri="{FF2B5EF4-FFF2-40B4-BE49-F238E27FC236}">
                <a16:creationId xmlns:a16="http://schemas.microsoft.com/office/drawing/2014/main" id="{D1F517BD-93AF-2E90-AEDC-2691569D289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927138" y="29204544"/>
            <a:ext cx="2290186" cy="2290096"/>
          </a:xfrm>
          <a:prstGeom prst="rect">
            <a:avLst/>
          </a:prstGeom>
        </p:spPr>
      </p:pic>
      <p:pic>
        <p:nvPicPr>
          <p:cNvPr id="13" name="Picture 12" descr="A picture containing design, text, screenshot&#10;&#10;Description automatically generated">
            <a:extLst>
              <a:ext uri="{FF2B5EF4-FFF2-40B4-BE49-F238E27FC236}">
                <a16:creationId xmlns:a16="http://schemas.microsoft.com/office/drawing/2014/main" id="{249E29B2-519F-3FF8-D2E7-AB5A1E0939B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631526" y="32318320"/>
            <a:ext cx="2291774" cy="2290096"/>
          </a:xfrm>
          <a:prstGeom prst="rect">
            <a:avLst/>
          </a:prstGeom>
        </p:spPr>
      </p:pic>
      <p:pic>
        <p:nvPicPr>
          <p:cNvPr id="14" name="Picture 13" descr="A picture containing text, font, graphics, logo&#10;&#10;Description automatically generated">
            <a:extLst>
              <a:ext uri="{FF2B5EF4-FFF2-40B4-BE49-F238E27FC236}">
                <a16:creationId xmlns:a16="http://schemas.microsoft.com/office/drawing/2014/main" id="{700FA0B5-9289-AC19-86AC-AFC8E4E352A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739063" y="32362082"/>
            <a:ext cx="2291774" cy="2290096"/>
          </a:xfrm>
          <a:prstGeom prst="rect">
            <a:avLst/>
          </a:prstGeom>
        </p:spPr>
      </p:pic>
      <p:pic>
        <p:nvPicPr>
          <p:cNvPr id="15" name="Picture 14" descr="A picture containing text, font, design, screenshot&#10;&#10;Description automatically generated">
            <a:extLst>
              <a:ext uri="{FF2B5EF4-FFF2-40B4-BE49-F238E27FC236}">
                <a16:creationId xmlns:a16="http://schemas.microsoft.com/office/drawing/2014/main" id="{DCF1EF6A-7C71-39E5-B092-65F1B286CB2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833100" y="32362082"/>
            <a:ext cx="2291774" cy="2290096"/>
          </a:xfrm>
          <a:prstGeom prst="rect">
            <a:avLst/>
          </a:prstGeom>
        </p:spPr>
      </p:pic>
      <p:pic>
        <p:nvPicPr>
          <p:cNvPr id="16" name="Picture 15" descr="A picture containing text, font, logo, design&#10;&#10;Description automatically generated">
            <a:extLst>
              <a:ext uri="{FF2B5EF4-FFF2-40B4-BE49-F238E27FC236}">
                <a16:creationId xmlns:a16="http://schemas.microsoft.com/office/drawing/2014/main" id="{B0DDDC6E-01D9-A13D-ADF6-3C7CC767D5F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3927138" y="32362082"/>
            <a:ext cx="2291551" cy="2290096"/>
          </a:xfrm>
          <a:prstGeom prst="rect">
            <a:avLst/>
          </a:prstGeom>
        </p:spPr>
      </p:pic>
      <p:pic>
        <p:nvPicPr>
          <p:cNvPr id="17" name="Picture 16" descr="A picture containing text, mammal, graphics, logo&#10;&#10;Description automatically generated">
            <a:extLst>
              <a:ext uri="{FF2B5EF4-FFF2-40B4-BE49-F238E27FC236}">
                <a16:creationId xmlns:a16="http://schemas.microsoft.com/office/drawing/2014/main" id="{2B55632B-036B-6FFE-DF24-EE6BD10F0316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632325" y="35519619"/>
            <a:ext cx="2293361" cy="2290096"/>
          </a:xfrm>
          <a:prstGeom prst="rect">
            <a:avLst/>
          </a:prstGeom>
        </p:spPr>
      </p:pic>
      <p:pic>
        <p:nvPicPr>
          <p:cNvPr id="18" name="Picture 17" descr="A picture containing text, font, graphics, logo&#10;&#10;Description automatically generated">
            <a:extLst>
              <a:ext uri="{FF2B5EF4-FFF2-40B4-BE49-F238E27FC236}">
                <a16:creationId xmlns:a16="http://schemas.microsoft.com/office/drawing/2014/main" id="{70F7479A-2C06-602A-E2A2-AA99094CB2CE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737475" y="35519619"/>
            <a:ext cx="2293361" cy="2290096"/>
          </a:xfrm>
          <a:prstGeom prst="rect">
            <a:avLst/>
          </a:prstGeom>
        </p:spPr>
      </p:pic>
      <p:pic>
        <p:nvPicPr>
          <p:cNvPr id="19" name="Picture 18" descr="A green sign with white text&#10;&#10;Description automatically generated with medium confidence">
            <a:extLst>
              <a:ext uri="{FF2B5EF4-FFF2-40B4-BE49-F238E27FC236}">
                <a16:creationId xmlns:a16="http://schemas.microsoft.com/office/drawing/2014/main" id="{0A256C43-4124-F0D8-517F-AC63C89FC29A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831513" y="35519619"/>
            <a:ext cx="2293361" cy="2290096"/>
          </a:xfrm>
          <a:prstGeom prst="rect">
            <a:avLst/>
          </a:prstGeom>
        </p:spPr>
      </p:pic>
      <p:pic>
        <p:nvPicPr>
          <p:cNvPr id="20" name="Picture 19" descr="A white bird with a branch on a blue background&#10;&#10;Description automatically generated with low confidence">
            <a:extLst>
              <a:ext uri="{FF2B5EF4-FFF2-40B4-BE49-F238E27FC236}">
                <a16:creationId xmlns:a16="http://schemas.microsoft.com/office/drawing/2014/main" id="{0B4849C9-DF5D-F2E9-11A0-6EB73AEA4C5A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3927138" y="35519619"/>
            <a:ext cx="2291551" cy="2290096"/>
          </a:xfrm>
          <a:prstGeom prst="rect">
            <a:avLst/>
          </a:prstGeom>
        </p:spPr>
      </p:pic>
      <p:pic>
        <p:nvPicPr>
          <p:cNvPr id="21" name="Picture 20" descr="A picture containing text, logo, font, screenshot&#10;&#10;Description automatically generated">
            <a:extLst>
              <a:ext uri="{FF2B5EF4-FFF2-40B4-BE49-F238E27FC236}">
                <a16:creationId xmlns:a16="http://schemas.microsoft.com/office/drawing/2014/main" id="{2FDF8D26-2CB5-B23E-765C-8946F55421D5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635208" y="38633395"/>
            <a:ext cx="2291262" cy="2289649"/>
          </a:xfrm>
          <a:prstGeom prst="rect">
            <a:avLst/>
          </a:prstGeom>
        </p:spPr>
      </p:pic>
      <p:pic>
        <p:nvPicPr>
          <p:cNvPr id="40" name="Imagen 18" descr="Texto&#10;&#10;Descripción generada automáticamente">
            <a:extLst>
              <a:ext uri="{FF2B5EF4-FFF2-40B4-BE49-F238E27FC236}">
                <a16:creationId xmlns:a16="http://schemas.microsoft.com/office/drawing/2014/main" id="{F8E3DE70-82F5-B5BC-11DC-04655486069B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385776" y="39078213"/>
            <a:ext cx="2743805" cy="1372642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1CD1FD76-AEAF-2F79-1A62-9788ADFF5E1B}"/>
              </a:ext>
            </a:extLst>
          </p:cNvPr>
          <p:cNvSpPr txBox="1"/>
          <p:nvPr/>
        </p:nvSpPr>
        <p:spPr>
          <a:xfrm>
            <a:off x="853882" y="3532988"/>
            <a:ext cx="19750597" cy="102489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1143000" indent="-1143000">
              <a:buFont typeface="Arial"/>
              <a:buChar char="•"/>
            </a:pPr>
            <a:r>
              <a:rPr lang="es-ES" sz="4400" dirty="0">
                <a:ea typeface="Calibri"/>
                <a:cs typeface="Calibri"/>
              </a:rPr>
              <a:t>El título debe ser el mismo que el del Proyecto Integrador.</a:t>
            </a:r>
          </a:p>
          <a:p>
            <a:pPr marL="1143000" indent="-1143000">
              <a:buFont typeface="Arial"/>
              <a:buChar char="•"/>
            </a:pPr>
            <a:r>
              <a:rPr lang="es-ES" sz="4400" dirty="0">
                <a:ea typeface="Calibri"/>
                <a:cs typeface="Calibri"/>
              </a:rPr>
              <a:t>El póster será vertical y se respetarán los apartados que lo componen (título, problema, objetivo, propuesta, resultados, conclusiones). </a:t>
            </a:r>
          </a:p>
          <a:p>
            <a:pPr marL="1143000" indent="-1143000">
              <a:buFont typeface="Arial"/>
              <a:buChar char="•"/>
            </a:pPr>
            <a:r>
              <a:rPr lang="es-ES" sz="4400" dirty="0">
                <a:ea typeface="Calibri"/>
                <a:cs typeface="Calibri"/>
              </a:rPr>
              <a:t>La organización espacial del contenido debe seguir una secuencia lógica y avanzar de izquierda a derecha o de arriba hacia abajo.</a:t>
            </a:r>
          </a:p>
          <a:p>
            <a:pPr marL="1143000" indent="-1143000">
              <a:buFont typeface="Arial"/>
              <a:buChar char="•"/>
            </a:pPr>
            <a:r>
              <a:rPr lang="es-EC" sz="4400" dirty="0">
                <a:ea typeface="+mn-lt"/>
                <a:cs typeface="+mn-lt"/>
              </a:rPr>
              <a:t>El color del recuadro del título debe ser el color base de la facultad a la que pertenece.</a:t>
            </a:r>
          </a:p>
          <a:p>
            <a:pPr marL="1143000" indent="-1143000">
              <a:buFont typeface="Arial"/>
              <a:buChar char="•"/>
            </a:pPr>
            <a:r>
              <a:rPr lang="es-EC" sz="4400" dirty="0">
                <a:ea typeface="+mn-lt"/>
                <a:cs typeface="+mn-lt"/>
              </a:rPr>
              <a:t>Los colores de los recuadros de las secciones debe ser de la gama del color base de la facultad a la que pertenece.</a:t>
            </a:r>
          </a:p>
          <a:p>
            <a:pPr marL="1143000" indent="-1143000">
              <a:buFont typeface="Arial"/>
              <a:buChar char="•"/>
            </a:pPr>
            <a:r>
              <a:rPr lang="es-ES" sz="4400" dirty="0">
                <a:ea typeface="Calibri"/>
                <a:cs typeface="Calibri"/>
              </a:rPr>
              <a:t>Se deben de incluir solo  los ODS </a:t>
            </a:r>
            <a:r>
              <a:rPr lang="es-ES" sz="4400" b="1" dirty="0">
                <a:ea typeface="Calibri"/>
                <a:cs typeface="Calibri"/>
              </a:rPr>
              <a:t>declarados</a:t>
            </a:r>
            <a:r>
              <a:rPr lang="es-ES" sz="4400" dirty="0">
                <a:ea typeface="Calibri"/>
                <a:cs typeface="Calibri"/>
              </a:rPr>
              <a:t> en el proyecto (revisar con el profesor de la materia cuáles son).</a:t>
            </a:r>
          </a:p>
          <a:p>
            <a:pPr marL="1143000" indent="-1143000">
              <a:buFont typeface="Arial"/>
              <a:buChar char="•"/>
            </a:pPr>
            <a:r>
              <a:rPr lang="es-ES" sz="4400" dirty="0">
                <a:ea typeface="Calibri"/>
                <a:cs typeface="Calibri"/>
              </a:rPr>
              <a:t>El </a:t>
            </a:r>
            <a:r>
              <a:rPr lang="es-ES" sz="4400" b="1" dirty="0">
                <a:ea typeface="Calibri"/>
                <a:cs typeface="Calibri"/>
              </a:rPr>
              <a:t>código del proyecto (parte inferior izquierda) </a:t>
            </a:r>
            <a:r>
              <a:rPr lang="es-ES" sz="4400" dirty="0">
                <a:ea typeface="Calibri"/>
                <a:cs typeface="Calibri"/>
              </a:rPr>
              <a:t>corresponde al código asignado (revisar con el profesor de la materia).</a:t>
            </a:r>
          </a:p>
          <a:p>
            <a:pPr marL="1143000" indent="-1143000">
              <a:buFont typeface="Arial"/>
              <a:buChar char="•"/>
            </a:pPr>
            <a:r>
              <a:rPr lang="es-ES" sz="4400" dirty="0">
                <a:cs typeface="Calibri"/>
              </a:rPr>
              <a:t>En caso de impresión,</a:t>
            </a:r>
            <a:r>
              <a:rPr lang="es-ES" sz="4400" dirty="0">
                <a:ea typeface="+mn-lt"/>
                <a:cs typeface="+mn-lt"/>
              </a:rPr>
              <a:t> el póster debe ser</a:t>
            </a:r>
            <a:r>
              <a:rPr lang="es-EC" sz="4400" dirty="0">
                <a:ea typeface="+mn-lt"/>
                <a:cs typeface="+mn-lt"/>
              </a:rPr>
              <a:t> impreso en vinil sobre sintra, y las medidas serán de 120 cm de alto × 60 cm de ancho. .</a:t>
            </a:r>
            <a:endParaRPr lang="es-ES" sz="4400" dirty="0">
              <a:ea typeface="Calibri"/>
              <a:cs typeface="Calibri"/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606C2F-0CF5-0D0B-6EEC-6506CA9EA99C}"/>
              </a:ext>
            </a:extLst>
          </p:cNvPr>
          <p:cNvSpPr txBox="1">
            <a:spLocks/>
          </p:cNvSpPr>
          <p:nvPr/>
        </p:nvSpPr>
        <p:spPr>
          <a:xfrm>
            <a:off x="1080371" y="362186"/>
            <a:ext cx="18217277" cy="2504137"/>
          </a:xfrm>
          <a:prstGeom prst="rect">
            <a:avLst/>
          </a:prstGeom>
        </p:spPr>
        <p:txBody>
          <a:bodyPr vert="horz" lIns="370350" tIns="185175" rIns="370350" bIns="185175" rtlCol="0" anchor="ctr">
            <a:normAutofit fontScale="60000" lnSpcReduction="20000"/>
          </a:bodyPr>
          <a:lstStyle>
            <a:lvl1pPr algn="ctr" defTabSz="1851751" rtl="0" eaLnBrk="1" latinLnBrk="0" hangingPunct="1">
              <a:spcBef>
                <a:spcPct val="0"/>
              </a:spcBef>
              <a:buNone/>
              <a:defRPr sz="17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419" sz="16000" dirty="0">
                <a:cs typeface="Calibri"/>
              </a:rPr>
              <a:t>Póster Académico</a:t>
            </a:r>
          </a:p>
          <a:p>
            <a:r>
              <a:rPr lang="es-419" sz="10300" dirty="0">
                <a:cs typeface="Calibri"/>
              </a:rPr>
              <a:t>Indicaciones Generales:</a:t>
            </a:r>
          </a:p>
        </p:txBody>
      </p:sp>
      <p:pic>
        <p:nvPicPr>
          <p:cNvPr id="47" name="Imagen 46">
            <a:extLst>
              <a:ext uri="{FF2B5EF4-FFF2-40B4-BE49-F238E27FC236}">
                <a16:creationId xmlns:a16="http://schemas.microsoft.com/office/drawing/2014/main" id="{1D10A065-4088-4C72-A845-E6DC6EF2DACC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474527" y="19621823"/>
            <a:ext cx="3905106" cy="698474"/>
          </a:xfrm>
          <a:prstGeom prst="rect">
            <a:avLst/>
          </a:prstGeom>
        </p:spPr>
      </p:pic>
      <p:pic>
        <p:nvPicPr>
          <p:cNvPr id="49" name="Imagen 48">
            <a:extLst>
              <a:ext uri="{FF2B5EF4-FFF2-40B4-BE49-F238E27FC236}">
                <a16:creationId xmlns:a16="http://schemas.microsoft.com/office/drawing/2014/main" id="{F68247EB-6391-48F5-A68E-00855D6DCF39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474527" y="20874508"/>
            <a:ext cx="4511509" cy="698474"/>
          </a:xfrm>
          <a:prstGeom prst="rect">
            <a:avLst/>
          </a:prstGeom>
        </p:spPr>
      </p:pic>
      <p:pic>
        <p:nvPicPr>
          <p:cNvPr id="51" name="Imagen 50">
            <a:extLst>
              <a:ext uri="{FF2B5EF4-FFF2-40B4-BE49-F238E27FC236}">
                <a16:creationId xmlns:a16="http://schemas.microsoft.com/office/drawing/2014/main" id="{59EBD135-7313-4688-BE38-54EBD748811C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4474527" y="22121004"/>
            <a:ext cx="5403651" cy="698474"/>
          </a:xfrm>
          <a:prstGeom prst="rect">
            <a:avLst/>
          </a:prstGeom>
        </p:spPr>
      </p:pic>
      <p:pic>
        <p:nvPicPr>
          <p:cNvPr id="53" name="Imagen 52">
            <a:extLst>
              <a:ext uri="{FF2B5EF4-FFF2-40B4-BE49-F238E27FC236}">
                <a16:creationId xmlns:a16="http://schemas.microsoft.com/office/drawing/2014/main" id="{753B65EC-5701-4ADD-A593-C1CA307D8C49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1178844" y="19621823"/>
            <a:ext cx="5727489" cy="698474"/>
          </a:xfrm>
          <a:prstGeom prst="rect">
            <a:avLst/>
          </a:prstGeom>
        </p:spPr>
      </p:pic>
      <p:pic>
        <p:nvPicPr>
          <p:cNvPr id="55" name="Imagen 54">
            <a:extLst>
              <a:ext uri="{FF2B5EF4-FFF2-40B4-BE49-F238E27FC236}">
                <a16:creationId xmlns:a16="http://schemas.microsoft.com/office/drawing/2014/main" id="{BE311FB5-8964-42F5-BD7F-AFB5C7B785D2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4474527" y="23370133"/>
            <a:ext cx="4828997" cy="695299"/>
          </a:xfrm>
          <a:prstGeom prst="rect">
            <a:avLst/>
          </a:prstGeom>
        </p:spPr>
      </p:pic>
      <p:pic>
        <p:nvPicPr>
          <p:cNvPr id="57" name="Imagen 56">
            <a:extLst>
              <a:ext uri="{FF2B5EF4-FFF2-40B4-BE49-F238E27FC236}">
                <a16:creationId xmlns:a16="http://schemas.microsoft.com/office/drawing/2014/main" id="{83381D25-A203-4DA0-8112-FFED964430AA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1178844" y="20874508"/>
            <a:ext cx="5286181" cy="698474"/>
          </a:xfrm>
          <a:prstGeom prst="rect">
            <a:avLst/>
          </a:prstGeom>
        </p:spPr>
      </p:pic>
      <p:pic>
        <p:nvPicPr>
          <p:cNvPr id="59" name="Imagen 58">
            <a:extLst>
              <a:ext uri="{FF2B5EF4-FFF2-40B4-BE49-F238E27FC236}">
                <a16:creationId xmlns:a16="http://schemas.microsoft.com/office/drawing/2014/main" id="{0F5D692C-D295-4142-AEEE-44AA8164F0F0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1178844" y="23368545"/>
            <a:ext cx="4714702" cy="698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2538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7A8205-CF2F-340D-5182-6622097E9B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8A352AAC-0716-4C52-1B25-698120DD9D27}"/>
              </a:ext>
            </a:extLst>
          </p:cNvPr>
          <p:cNvSpPr txBox="1"/>
          <p:nvPr/>
        </p:nvSpPr>
        <p:spPr>
          <a:xfrm>
            <a:off x="758825" y="4313561"/>
            <a:ext cx="20089814" cy="2112987"/>
          </a:xfrm>
          <a:prstGeom prst="rect">
            <a:avLst/>
          </a:prstGeom>
          <a:solidFill>
            <a:srgbClr val="E02285"/>
          </a:solidFill>
        </p:spPr>
        <p:txBody>
          <a:bodyPr wrap="square" lIns="288000" tIns="45720" rIns="288000" bIns="45720" rtlCol="0" anchor="ctr" anchorCtr="0">
            <a:normAutofit/>
          </a:bodyPr>
          <a:lstStyle/>
          <a:p>
            <a:pPr algn="ctr"/>
            <a:r>
              <a:rPr lang="es-EC" sz="5500" b="1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TÍTULO EN MAYÚSCULAS o en Altas y bajas</a:t>
            </a:r>
          </a:p>
          <a:p>
            <a:pPr algn="ctr"/>
            <a:r>
              <a:rPr lang="es-EC" sz="5500" b="1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Fuente Arial o Verdana. 48ptos-55pts, centrado</a:t>
            </a:r>
            <a:endParaRPr lang="es-ES" sz="55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6DD6E5CA-AE5E-7015-5AD3-5B22A28FA30F}"/>
              </a:ext>
            </a:extLst>
          </p:cNvPr>
          <p:cNvSpPr txBox="1"/>
          <p:nvPr/>
        </p:nvSpPr>
        <p:spPr>
          <a:xfrm>
            <a:off x="1435100" y="7171021"/>
            <a:ext cx="3874733" cy="941539"/>
          </a:xfrm>
          <a:prstGeom prst="rect">
            <a:avLst/>
          </a:prstGeom>
          <a:solidFill>
            <a:srgbClr val="E02285"/>
          </a:solidFill>
        </p:spPr>
        <p:txBody>
          <a:bodyPr wrap="none" lIns="360000" tIns="0" rIns="180000" bIns="0" rtlCol="0" anchor="ctr" anchorCtr="0">
            <a:noAutofit/>
          </a:bodyPr>
          <a:lstStyle/>
          <a:p>
            <a:r>
              <a:rPr lang="es-E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PROBLEMA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B1F95205-4BDD-9C17-CB48-7EDC8D4EB124}"/>
              </a:ext>
            </a:extLst>
          </p:cNvPr>
          <p:cNvSpPr txBox="1"/>
          <p:nvPr/>
        </p:nvSpPr>
        <p:spPr>
          <a:xfrm>
            <a:off x="1419224" y="10584084"/>
            <a:ext cx="6247667" cy="941539"/>
          </a:xfrm>
          <a:prstGeom prst="rect">
            <a:avLst/>
          </a:prstGeom>
          <a:solidFill>
            <a:srgbClr val="E02285"/>
          </a:solidFill>
        </p:spPr>
        <p:txBody>
          <a:bodyPr wrap="none" lIns="360000" tIns="0" rIns="180000" bIns="0" rtlCol="0" anchor="ctr" anchorCtr="0">
            <a:noAutofit/>
          </a:bodyPr>
          <a:lstStyle/>
          <a:p>
            <a:r>
              <a:rPr lang="es-E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OBJETIVO GENERAL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6FADA254-C6AA-8DB3-84F6-592E505AC948}"/>
              </a:ext>
            </a:extLst>
          </p:cNvPr>
          <p:cNvSpPr txBox="1"/>
          <p:nvPr/>
        </p:nvSpPr>
        <p:spPr>
          <a:xfrm>
            <a:off x="1435100" y="13286422"/>
            <a:ext cx="4227146" cy="941539"/>
          </a:xfrm>
          <a:prstGeom prst="rect">
            <a:avLst/>
          </a:prstGeom>
          <a:solidFill>
            <a:srgbClr val="E02285"/>
          </a:solidFill>
        </p:spPr>
        <p:txBody>
          <a:bodyPr wrap="none" lIns="360000" tIns="0" rIns="180000" bIns="0" rtlCol="0" anchor="ctr" anchorCtr="0">
            <a:noAutofit/>
          </a:bodyPr>
          <a:lstStyle/>
          <a:p>
            <a:r>
              <a:rPr lang="es-E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PROPUESTA</a:t>
            </a:r>
          </a:p>
        </p:txBody>
      </p:sp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64388817-C3CC-9E51-40B8-1D93A387D543}"/>
              </a:ext>
            </a:extLst>
          </p:cNvPr>
          <p:cNvCxnSpPr>
            <a:cxnSpLocks/>
            <a:stCxn id="10" idx="3"/>
          </p:cNvCxnSpPr>
          <p:nvPr/>
        </p:nvCxnSpPr>
        <p:spPr>
          <a:xfrm>
            <a:off x="5662246" y="13757192"/>
            <a:ext cx="14491067" cy="8883"/>
          </a:xfrm>
          <a:prstGeom prst="line">
            <a:avLst/>
          </a:prstGeom>
          <a:ln>
            <a:solidFill>
              <a:srgbClr val="59595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CuadroTexto 10">
            <a:extLst>
              <a:ext uri="{FF2B5EF4-FFF2-40B4-BE49-F238E27FC236}">
                <a16:creationId xmlns:a16="http://schemas.microsoft.com/office/drawing/2014/main" id="{D0C57C78-80B4-350C-B0C6-C1FE2BF50567}"/>
              </a:ext>
            </a:extLst>
          </p:cNvPr>
          <p:cNvSpPr txBox="1"/>
          <p:nvPr/>
        </p:nvSpPr>
        <p:spPr>
          <a:xfrm>
            <a:off x="1435100" y="23793979"/>
            <a:ext cx="4227146" cy="941539"/>
          </a:xfrm>
          <a:prstGeom prst="rect">
            <a:avLst/>
          </a:prstGeom>
          <a:solidFill>
            <a:srgbClr val="E02285"/>
          </a:solidFill>
        </p:spPr>
        <p:txBody>
          <a:bodyPr wrap="none" lIns="360000" tIns="0" rIns="180000" bIns="0" rtlCol="0" anchor="ctr" anchorCtr="0">
            <a:noAutofit/>
          </a:bodyPr>
          <a:lstStyle/>
          <a:p>
            <a:r>
              <a:rPr lang="es-E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RESULTADOS</a:t>
            </a:r>
          </a:p>
        </p:txBody>
      </p:sp>
      <p:cxnSp>
        <p:nvCxnSpPr>
          <p:cNvPr id="15" name="Conector recto 14">
            <a:extLst>
              <a:ext uri="{FF2B5EF4-FFF2-40B4-BE49-F238E27FC236}">
                <a16:creationId xmlns:a16="http://schemas.microsoft.com/office/drawing/2014/main" id="{2641E78B-EDFE-9EEC-078F-7FC8D3EA564A}"/>
              </a:ext>
            </a:extLst>
          </p:cNvPr>
          <p:cNvCxnSpPr>
            <a:cxnSpLocks/>
            <a:stCxn id="11" idx="3"/>
          </p:cNvCxnSpPr>
          <p:nvPr/>
        </p:nvCxnSpPr>
        <p:spPr>
          <a:xfrm flipV="1">
            <a:off x="5662246" y="24242658"/>
            <a:ext cx="14491067" cy="22091"/>
          </a:xfrm>
          <a:prstGeom prst="line">
            <a:avLst/>
          </a:prstGeom>
          <a:ln>
            <a:solidFill>
              <a:srgbClr val="59595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CuadroTexto 16">
            <a:extLst>
              <a:ext uri="{FF2B5EF4-FFF2-40B4-BE49-F238E27FC236}">
                <a16:creationId xmlns:a16="http://schemas.microsoft.com/office/drawing/2014/main" id="{78E8D1A2-AD8B-AD1D-D017-806238F2A280}"/>
              </a:ext>
            </a:extLst>
          </p:cNvPr>
          <p:cNvSpPr txBox="1"/>
          <p:nvPr/>
        </p:nvSpPr>
        <p:spPr>
          <a:xfrm>
            <a:off x="11199906" y="1558207"/>
            <a:ext cx="4156886" cy="949559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r>
              <a:rPr lang="es-ES" sz="2500" dirty="0">
                <a:solidFill>
                  <a:srgbClr val="E022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1er Nombre 1er Apellido (color) </a:t>
            </a:r>
          </a:p>
          <a:p>
            <a:r>
              <a:rPr lang="es-ES" sz="25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Correo ESPOL 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AEF7AF73-4243-C4FE-1727-C9FED01BD4E3}"/>
              </a:ext>
            </a:extLst>
          </p:cNvPr>
          <p:cNvSpPr txBox="1"/>
          <p:nvPr/>
        </p:nvSpPr>
        <p:spPr>
          <a:xfrm>
            <a:off x="15939167" y="1558207"/>
            <a:ext cx="3335704" cy="949558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r>
              <a:rPr lang="es-ES" sz="2500" dirty="0">
                <a:solidFill>
                  <a:srgbClr val="E022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1er Nombre 1er Apellido (color)</a:t>
            </a:r>
          </a:p>
          <a:p>
            <a:r>
              <a:rPr lang="es-ES" sz="25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Correo ESPOL</a:t>
            </a:r>
          </a:p>
        </p:txBody>
      </p:sp>
      <p:cxnSp>
        <p:nvCxnSpPr>
          <p:cNvPr id="31" name="Conector recto 30">
            <a:extLst>
              <a:ext uri="{FF2B5EF4-FFF2-40B4-BE49-F238E27FC236}">
                <a16:creationId xmlns:a16="http://schemas.microsoft.com/office/drawing/2014/main" id="{27891A60-4DCF-45BB-6A04-51A67DDE37A7}"/>
              </a:ext>
            </a:extLst>
          </p:cNvPr>
          <p:cNvCxnSpPr>
            <a:cxnSpLocks/>
          </p:cNvCxnSpPr>
          <p:nvPr/>
        </p:nvCxnSpPr>
        <p:spPr>
          <a:xfrm>
            <a:off x="15752910" y="1250502"/>
            <a:ext cx="0" cy="1235189"/>
          </a:xfrm>
          <a:prstGeom prst="line">
            <a:avLst/>
          </a:prstGeom>
          <a:ln>
            <a:solidFill>
              <a:srgbClr val="59595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uadroTexto 11">
            <a:extLst>
              <a:ext uri="{FF2B5EF4-FFF2-40B4-BE49-F238E27FC236}">
                <a16:creationId xmlns:a16="http://schemas.microsoft.com/office/drawing/2014/main" id="{1C24F119-2105-F11F-4AA6-1335FC9DF8EB}"/>
              </a:ext>
            </a:extLst>
          </p:cNvPr>
          <p:cNvSpPr txBox="1"/>
          <p:nvPr/>
        </p:nvSpPr>
        <p:spPr>
          <a:xfrm>
            <a:off x="1435100" y="31898858"/>
            <a:ext cx="5018454" cy="941539"/>
          </a:xfrm>
          <a:prstGeom prst="rect">
            <a:avLst/>
          </a:prstGeom>
          <a:solidFill>
            <a:srgbClr val="E02285"/>
          </a:solidFill>
        </p:spPr>
        <p:txBody>
          <a:bodyPr wrap="none" lIns="360000" tIns="0" rIns="180000" bIns="0" rtlCol="0" anchor="ctr" anchorCtr="0">
            <a:noAutofit/>
          </a:bodyPr>
          <a:lstStyle/>
          <a:p>
            <a:r>
              <a:rPr lang="es-E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CONCLUSIONES</a:t>
            </a:r>
          </a:p>
        </p:txBody>
      </p:sp>
      <p:cxnSp>
        <p:nvCxnSpPr>
          <p:cNvPr id="3" name="Conector recto 14">
            <a:extLst>
              <a:ext uri="{FF2B5EF4-FFF2-40B4-BE49-F238E27FC236}">
                <a16:creationId xmlns:a16="http://schemas.microsoft.com/office/drawing/2014/main" id="{7291C348-4091-379D-1F9F-2AC7EFAA8819}"/>
              </a:ext>
            </a:extLst>
          </p:cNvPr>
          <p:cNvCxnSpPr>
            <a:cxnSpLocks/>
            <a:stCxn id="12" idx="3"/>
          </p:cNvCxnSpPr>
          <p:nvPr/>
        </p:nvCxnSpPr>
        <p:spPr>
          <a:xfrm flipV="1">
            <a:off x="6453554" y="32363381"/>
            <a:ext cx="13699759" cy="6247"/>
          </a:xfrm>
          <a:prstGeom prst="line">
            <a:avLst/>
          </a:prstGeom>
          <a:ln>
            <a:solidFill>
              <a:srgbClr val="59595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1" name="Picture 20" descr="A green square with a white line and a heart&#10;&#10;Description automatically generated with low confidence">
            <a:extLst>
              <a:ext uri="{FF2B5EF4-FFF2-40B4-BE49-F238E27FC236}">
                <a16:creationId xmlns:a16="http://schemas.microsoft.com/office/drawing/2014/main" id="{49EF20F0-0998-095F-5CB7-ACF257D729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77701" y="40133426"/>
            <a:ext cx="2303160" cy="2280643"/>
          </a:xfrm>
          <a:prstGeom prst="rect">
            <a:avLst/>
          </a:prstGeom>
        </p:spPr>
      </p:pic>
      <p:pic>
        <p:nvPicPr>
          <p:cNvPr id="43" name="Picture 42" descr="A picture containing design, text, screenshot&#10;&#10;Description automatically generated">
            <a:extLst>
              <a:ext uri="{FF2B5EF4-FFF2-40B4-BE49-F238E27FC236}">
                <a16:creationId xmlns:a16="http://schemas.microsoft.com/office/drawing/2014/main" id="{23DCB2EC-1CAD-2801-BAF3-BB7B46B958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39784" y="40133426"/>
            <a:ext cx="2279126" cy="2279258"/>
          </a:xfrm>
          <a:prstGeom prst="rect">
            <a:avLst/>
          </a:prstGeom>
        </p:spPr>
      </p:pic>
      <p:pic>
        <p:nvPicPr>
          <p:cNvPr id="86" name="Picture 85" descr="A white bird with a branch on a blue background&#10;&#10;Description automatically generated with low confidence">
            <a:extLst>
              <a:ext uri="{FF2B5EF4-FFF2-40B4-BE49-F238E27FC236}">
                <a16:creationId xmlns:a16="http://schemas.microsoft.com/office/drawing/2014/main" id="{2B1E3D1C-AF2D-2369-0366-7E28976BDB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25902" y="40133426"/>
            <a:ext cx="2279126" cy="2279258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6F53049F-FC63-0E91-B2A3-A4D32FEA5849}"/>
              </a:ext>
            </a:extLst>
          </p:cNvPr>
          <p:cNvSpPr txBox="1"/>
          <p:nvPr/>
        </p:nvSpPr>
        <p:spPr>
          <a:xfrm>
            <a:off x="1435100" y="40778027"/>
            <a:ext cx="3486383" cy="949559"/>
          </a:xfrm>
          <a:prstGeom prst="rect">
            <a:avLst/>
          </a:prstGeom>
          <a:noFill/>
          <a:ln w="9525" cap="flat" cmpd="sng" algn="ctr">
            <a:solidFill>
              <a:srgbClr val="E0228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wrap="none" lIns="0" tIns="0" rIns="0" bIns="0" rtlCol="0" anchor="t" anchorCtr="0">
            <a:noAutofit/>
          </a:bodyPr>
          <a:lstStyle/>
          <a:p>
            <a:pPr algn="ctr"/>
            <a:r>
              <a:rPr lang="es-ES" sz="3200" dirty="0">
                <a:solidFill>
                  <a:srgbClr val="E022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INGE-XXX</a:t>
            </a:r>
          </a:p>
          <a:p>
            <a:pPr algn="ctr"/>
            <a:r>
              <a:rPr lang="es-ES" sz="2400" i="1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Código Proyecto</a:t>
            </a:r>
            <a:endParaRPr lang="es-ES" sz="3200" i="1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CuadroTexto 16">
            <a:extLst>
              <a:ext uri="{FF2B5EF4-FFF2-40B4-BE49-F238E27FC236}">
                <a16:creationId xmlns:a16="http://schemas.microsoft.com/office/drawing/2014/main" id="{C294A6D6-1F3F-D257-3840-20F3CF3C5F95}"/>
              </a:ext>
            </a:extLst>
          </p:cNvPr>
          <p:cNvSpPr txBox="1"/>
          <p:nvPr/>
        </p:nvSpPr>
        <p:spPr>
          <a:xfrm>
            <a:off x="11186291" y="2877003"/>
            <a:ext cx="4156886" cy="949559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r>
              <a:rPr lang="es-ES" sz="2500" dirty="0">
                <a:solidFill>
                  <a:srgbClr val="E022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1er Nombre 1er Apellido del tutor (color)</a:t>
            </a:r>
          </a:p>
          <a:p>
            <a:r>
              <a:rPr lang="es-ES" sz="25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Correo ESPOL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4BBB8CE-1D1E-4A80-DFB3-0D29CFC3777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368178" y="6655358"/>
            <a:ext cx="2856311" cy="7064269"/>
          </a:xfrm>
          <a:prstGeom prst="rect">
            <a:avLst/>
          </a:prstGeom>
        </p:spPr>
      </p:pic>
      <p:pic>
        <p:nvPicPr>
          <p:cNvPr id="5" name="Imagen 44">
            <a:extLst>
              <a:ext uri="{FF2B5EF4-FFF2-40B4-BE49-F238E27FC236}">
                <a16:creationId xmlns:a16="http://schemas.microsoft.com/office/drawing/2014/main" id="{5735393C-A58C-B0DF-E426-520CD93BFFF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35100" y="1581307"/>
            <a:ext cx="6505575" cy="763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0630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5E0023CC0CA224EAC112BDA9A7D2C14" ma:contentTypeVersion="36" ma:contentTypeDescription="Crear nuevo documento." ma:contentTypeScope="" ma:versionID="150a9a5dac0f1e8ff1440feb4fe791e2">
  <xsd:schema xmlns:xsd="http://www.w3.org/2001/XMLSchema" xmlns:xs="http://www.w3.org/2001/XMLSchema" xmlns:p="http://schemas.microsoft.com/office/2006/metadata/properties" xmlns:ns3="cb51b3ba-bccd-4ccf-a31c-a4b11acdb82f" xmlns:ns4="73e2914b-d129-4226-9511-f79c00e7c562" targetNamespace="http://schemas.microsoft.com/office/2006/metadata/properties" ma:root="true" ma:fieldsID="49a4e066d48a5430afce83f1e77c9c2c" ns3:_="" ns4:_="">
    <xsd:import namespace="cb51b3ba-bccd-4ccf-a31c-a4b11acdb82f"/>
    <xsd:import namespace="73e2914b-d129-4226-9511-f79c00e7c562"/>
    <xsd:element name="properties">
      <xsd:complexType>
        <xsd:sequence>
          <xsd:element name="documentManagement">
            <xsd:complexType>
              <xsd:all>
                <xsd:element ref="ns3:SharedWithDetails" minOccurs="0"/>
                <xsd:element ref="ns3:SharingHintHash" minOccurs="0"/>
                <xsd:element ref="ns3:SharedWithUsers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NotebookType" minOccurs="0"/>
                <xsd:element ref="ns4:FolderType" minOccurs="0"/>
                <xsd:element ref="ns4:CultureName" minOccurs="0"/>
                <xsd:element ref="ns4:AppVersion" minOccurs="0"/>
                <xsd:element ref="ns4:TeamsChannelId" minOccurs="0"/>
                <xsd:element ref="ns4:Owner" minOccurs="0"/>
                <xsd:element ref="ns4:Math_Settings" minOccurs="0"/>
                <xsd:element ref="ns4:DefaultSectionNames" minOccurs="0"/>
                <xsd:element ref="ns4:Templates" minOccurs="0"/>
                <xsd:element ref="ns4:Teachers" minOccurs="0"/>
                <xsd:element ref="ns4:Students" minOccurs="0"/>
                <xsd:element ref="ns4:Student_Groups" minOccurs="0"/>
                <xsd:element ref="ns4:Distribution_Groups" minOccurs="0"/>
                <xsd:element ref="ns4:LMS_Mappings" minOccurs="0"/>
                <xsd:element ref="ns4:Invited_Teachers" minOccurs="0"/>
                <xsd:element ref="ns4:Invited_Students" minOccurs="0"/>
                <xsd:element ref="ns4:Self_Registration_Enabled" minOccurs="0"/>
                <xsd:element ref="ns4:Has_Teacher_Only_SectionGroup" minOccurs="0"/>
                <xsd:element ref="ns4:Is_Collaboration_Space_Locked" minOccurs="0"/>
                <xsd:element ref="ns4:IsNotebookLocked" minOccurs="0"/>
                <xsd:element ref="ns4:MediaServiceDateTaken" minOccurs="0"/>
                <xsd:element ref="ns4:MediaLengthInSecond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_activity" minOccurs="0"/>
                <xsd:element ref="ns4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51b3ba-bccd-4ccf-a31c-a4b11acdb82f" elementFormDefault="qualified">
    <xsd:import namespace="http://schemas.microsoft.com/office/2006/documentManagement/types"/>
    <xsd:import namespace="http://schemas.microsoft.com/office/infopath/2007/PartnerControls"/>
    <xsd:element name="SharedWithDetails" ma:index="8" nillable="true" ma:displayName="Detalles de uso compartido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9" nillable="true" ma:displayName="Hash de la sugerencia para compartir" ma:description="" ma:hidden="true" ma:internalName="SharingHintHash" ma:readOnly="true">
      <xsd:simpleType>
        <xsd:restriction base="dms:Text"/>
      </xsd:simpleType>
    </xsd:element>
    <xsd:element name="SharedWithUsers" ma:index="10" nillable="true" ma:displayName="Compartido con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e2914b-d129-4226-9511-f79c00e7c56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NotebookType" ma:index="15" nillable="true" ma:displayName="Notebook Type" ma:internalName="NotebookType">
      <xsd:simpleType>
        <xsd:restriction base="dms:Text"/>
      </xsd:simpleType>
    </xsd:element>
    <xsd:element name="FolderType" ma:index="16" nillable="true" ma:displayName="Folder Type" ma:internalName="FolderType">
      <xsd:simpleType>
        <xsd:restriction base="dms:Text"/>
      </xsd:simpleType>
    </xsd:element>
    <xsd:element name="CultureName" ma:index="17" nillable="true" ma:displayName="Culture Name" ma:internalName="CultureName">
      <xsd:simpleType>
        <xsd:restriction base="dms:Text"/>
      </xsd:simpleType>
    </xsd:element>
    <xsd:element name="AppVersion" ma:index="18" nillable="true" ma:displayName="App Version" ma:internalName="AppVersion">
      <xsd:simpleType>
        <xsd:restriction base="dms:Text"/>
      </xsd:simpleType>
    </xsd:element>
    <xsd:element name="TeamsChannelId" ma:index="19" nillable="true" ma:displayName="Teams Channel Id" ma:internalName="TeamsChannelId">
      <xsd:simpleType>
        <xsd:restriction base="dms:Text"/>
      </xsd:simpleType>
    </xsd:element>
    <xsd:element name="Owner" ma:index="20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ath_Settings" ma:index="21" nillable="true" ma:displayName="Math Settings" ma:internalName="Math_Settings">
      <xsd:simpleType>
        <xsd:restriction base="dms:Text"/>
      </xsd:simpleType>
    </xsd:element>
    <xsd:element name="DefaultSectionNames" ma:index="22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Templates" ma:index="23" nillable="true" ma:displayName="Templates" ma:internalName="Templates">
      <xsd:simpleType>
        <xsd:restriction base="dms:Note">
          <xsd:maxLength value="255"/>
        </xsd:restriction>
      </xsd:simpleType>
    </xsd:element>
    <xsd:element name="Teachers" ma:index="24" nillable="true" ma:displayName="Teachers" ma:internalName="Teach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s" ma:index="25" nillable="true" ma:displayName="Students" ma:internalName="Student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_Groups" ma:index="26" nillable="true" ma:displayName="Student Groups" ma:internalName="Student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istribution_Groups" ma:index="27" nillable="true" ma:displayName="Distribution Groups" ma:internalName="Distribution_Groups">
      <xsd:simpleType>
        <xsd:restriction base="dms:Note">
          <xsd:maxLength value="255"/>
        </xsd:restriction>
      </xsd:simpleType>
    </xsd:element>
    <xsd:element name="LMS_Mappings" ma:index="28" nillable="true" ma:displayName="LMS Mappings" ma:internalName="LMS_Mappings">
      <xsd:simpleType>
        <xsd:restriction base="dms:Note">
          <xsd:maxLength value="255"/>
        </xsd:restriction>
      </xsd:simpleType>
    </xsd:element>
    <xsd:element name="Invited_Teachers" ma:index="29" nillable="true" ma:displayName="Invited Teachers" ma:internalName="Invited_Teachers">
      <xsd:simpleType>
        <xsd:restriction base="dms:Note">
          <xsd:maxLength value="255"/>
        </xsd:restriction>
      </xsd:simpleType>
    </xsd:element>
    <xsd:element name="Invited_Students" ma:index="30" nillable="true" ma:displayName="Invited Students" ma:internalName="Invited_Students">
      <xsd:simpleType>
        <xsd:restriction base="dms:Note">
          <xsd:maxLength value="255"/>
        </xsd:restriction>
      </xsd:simpleType>
    </xsd:element>
    <xsd:element name="Self_Registration_Enabled" ma:index="31" nillable="true" ma:displayName="Self Registration Enabled" ma:internalName="Self_Registration_Enabled">
      <xsd:simpleType>
        <xsd:restriction base="dms:Boolean"/>
      </xsd:simpleType>
    </xsd:element>
    <xsd:element name="Has_Teacher_Only_SectionGroup" ma:index="32" nillable="true" ma:displayName="Has Teacher Only SectionGroup" ma:internalName="Has_Teacher_Only_SectionGroup">
      <xsd:simpleType>
        <xsd:restriction base="dms:Boolean"/>
      </xsd:simpleType>
    </xsd:element>
    <xsd:element name="Is_Collaboration_Space_Locked" ma:index="33" nillable="true" ma:displayName="Is Collaboration Space Locked" ma:internalName="Is_Collaboration_Space_Locked">
      <xsd:simpleType>
        <xsd:restriction base="dms:Boolean"/>
      </xsd:simpleType>
    </xsd:element>
    <xsd:element name="IsNotebookLocked" ma:index="34" nillable="true" ma:displayName="Is Notebook Locked" ma:internalName="IsNotebookLocked">
      <xsd:simpleType>
        <xsd:restriction base="dms:Boolean"/>
      </xsd:simpleType>
    </xsd:element>
    <xsd:element name="MediaServiceDateTaken" ma:index="35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36" nillable="true" ma:displayName="Length (seconds)" ma:internalName="MediaLengthInSeconds" ma:readOnly="true">
      <xsd:simpleType>
        <xsd:restriction base="dms:Unknown"/>
      </xsd:simpleType>
    </xsd:element>
    <xsd:element name="MediaServiceAutoTags" ma:index="37" nillable="true" ma:displayName="Tags" ma:internalName="MediaServiceAutoTags" ma:readOnly="true">
      <xsd:simpleType>
        <xsd:restriction base="dms:Text"/>
      </xsd:simpleType>
    </xsd:element>
    <xsd:element name="MediaServiceOCR" ma:index="3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3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4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41" nillable="true" ma:displayName="Location" ma:internalName="MediaServiceLocation" ma:readOnly="true">
      <xsd:simpleType>
        <xsd:restriction base="dms:Text"/>
      </xsd:simpleType>
    </xsd:element>
    <xsd:element name="_activity" ma:index="42" nillable="true" ma:displayName="_activity" ma:hidden="true" ma:internalName="_activity">
      <xsd:simpleType>
        <xsd:restriction base="dms:Note"/>
      </xsd:simpleType>
    </xsd:element>
    <xsd:element name="MediaServiceSearchProperties" ma:index="4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emplates xmlns="73e2914b-d129-4226-9511-f79c00e7c562" xsi:nil="true"/>
    <NotebookType xmlns="73e2914b-d129-4226-9511-f79c00e7c562" xsi:nil="true"/>
    <Students xmlns="73e2914b-d129-4226-9511-f79c00e7c562">
      <UserInfo>
        <DisplayName/>
        <AccountId xsi:nil="true"/>
        <AccountType/>
      </UserInfo>
    </Students>
    <AppVersion xmlns="73e2914b-d129-4226-9511-f79c00e7c562" xsi:nil="true"/>
    <IsNotebookLocked xmlns="73e2914b-d129-4226-9511-f79c00e7c562" xsi:nil="true"/>
    <Self_Registration_Enabled xmlns="73e2914b-d129-4226-9511-f79c00e7c562" xsi:nil="true"/>
    <Teachers xmlns="73e2914b-d129-4226-9511-f79c00e7c562">
      <UserInfo>
        <DisplayName/>
        <AccountId xsi:nil="true"/>
        <AccountType/>
      </UserInfo>
    </Teachers>
    <Student_Groups xmlns="73e2914b-d129-4226-9511-f79c00e7c562">
      <UserInfo>
        <DisplayName/>
        <AccountId xsi:nil="true"/>
        <AccountType/>
      </UserInfo>
    </Student_Groups>
    <LMS_Mappings xmlns="73e2914b-d129-4226-9511-f79c00e7c562" xsi:nil="true"/>
    <Invited_Students xmlns="73e2914b-d129-4226-9511-f79c00e7c562" xsi:nil="true"/>
    <Is_Collaboration_Space_Locked xmlns="73e2914b-d129-4226-9511-f79c00e7c562" xsi:nil="true"/>
    <_activity xmlns="73e2914b-d129-4226-9511-f79c00e7c562" xsi:nil="true"/>
    <Math_Settings xmlns="73e2914b-d129-4226-9511-f79c00e7c562" xsi:nil="true"/>
    <TeamsChannelId xmlns="73e2914b-d129-4226-9511-f79c00e7c562" xsi:nil="true"/>
    <DefaultSectionNames xmlns="73e2914b-d129-4226-9511-f79c00e7c562" xsi:nil="true"/>
    <Has_Teacher_Only_SectionGroup xmlns="73e2914b-d129-4226-9511-f79c00e7c562" xsi:nil="true"/>
    <FolderType xmlns="73e2914b-d129-4226-9511-f79c00e7c562" xsi:nil="true"/>
    <Distribution_Groups xmlns="73e2914b-d129-4226-9511-f79c00e7c562" xsi:nil="true"/>
    <Invited_Teachers xmlns="73e2914b-d129-4226-9511-f79c00e7c562" xsi:nil="true"/>
    <CultureName xmlns="73e2914b-d129-4226-9511-f79c00e7c562" xsi:nil="true"/>
    <Owner xmlns="73e2914b-d129-4226-9511-f79c00e7c562">
      <UserInfo>
        <DisplayName/>
        <AccountId xsi:nil="true"/>
        <AccountType/>
      </UserInfo>
    </Owner>
  </documentManagement>
</p:properties>
</file>

<file path=customXml/itemProps1.xml><?xml version="1.0" encoding="utf-8"?>
<ds:datastoreItem xmlns:ds="http://schemas.openxmlformats.org/officeDocument/2006/customXml" ds:itemID="{C6536CC6-AD5F-47A7-BFC9-5FD42B55E0E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b51b3ba-bccd-4ccf-a31c-a4b11acdb82f"/>
    <ds:schemaRef ds:uri="73e2914b-d129-4226-9511-f79c00e7c56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C95FF3D-A473-4D5A-BED2-6A4D3734D2F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607AC3E-9005-4D0C-B0E8-8C33552DC10B}">
  <ds:schemaRefs>
    <ds:schemaRef ds:uri="cb51b3ba-bccd-4ccf-a31c-a4b11acdb82f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73e2914b-d129-4226-9511-f79c00e7c562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3240</TotalTime>
  <Words>238</Words>
  <Application>Microsoft Macintosh PowerPoint</Application>
  <PresentationFormat>Custom</PresentationFormat>
  <Paragraphs>27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Tema de Office</vt:lpstr>
      <vt:lpstr>Recursos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espol;Frederick Alexander Farfan Jijon;Jairo Paolo Caicedo Herrera</dc:creator>
  <cp:keywords>Materia integradora;Radiografía Empresarial;póster</cp:keywords>
  <cp:lastModifiedBy>Diana Ruth Macias Velastegui</cp:lastModifiedBy>
  <cp:revision>330</cp:revision>
  <cp:lastPrinted>2026-07-03T15:10:02Z</cp:lastPrinted>
  <dcterms:created xsi:type="dcterms:W3CDTF">2018-07-17T13:46:25Z</dcterms:created>
  <dcterms:modified xsi:type="dcterms:W3CDTF">2026-07-20T00:51:03Z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0x010100C5E0023CC0CA224EAC112BDA9A7D2C14</vt:lpwstr>
  </property>
</Properties>
</file>